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  <p:sldMasterId id="2147483653" r:id="rId4"/>
    <p:sldMasterId id="2147483657" r:id="rId5"/>
    <p:sldMasterId id="2147483659" r:id="rId6"/>
  </p:sldMasterIdLst>
  <p:sldIdLst>
    <p:sldId id="256" r:id="rId7"/>
    <p:sldId id="257" r:id="rId8"/>
    <p:sldId id="258" r:id="rId9"/>
    <p:sldId id="259" r:id="rId10"/>
    <p:sldId id="260" r:id="rId11"/>
    <p:sldId id="262" r:id="rId12"/>
    <p:sldId id="261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66"/>
    <a:srgbClr val="CC0066"/>
    <a:srgbClr val="33CCFF"/>
    <a:srgbClr val="FF0000"/>
    <a:srgbClr val="FF0066"/>
    <a:srgbClr val="0099CC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C9B6D-D97F-401A-AD47-A753A9776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E6C3-5CED-4EB4-8F0B-DEAF9744C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0C658-3672-4D61-96AB-CFDD68332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43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43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15AFF4-B8D9-4251-8A6A-F6F59DFAF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EAFC5-4E9B-40BE-9AC0-C0C285151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9D2A3-CC51-48D0-BB85-31AA91AB2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1444E-23AF-4CCC-8FA2-690F1CC20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5269F-312D-4122-8472-1B64EF5AF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02F46-7BDF-417A-94FD-59F2C36E91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9EF1A-F345-4D2F-B3FC-919546BFE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BFE87-AB54-4C24-A5B7-41438ECB8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11486-F280-43B3-A338-854C7BD499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CB371-FDFC-4561-BE33-3EC51EEDF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3E98E-E022-4345-8040-4F150E774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7B44E-7ED3-4A7A-AFBF-E1A6DD51F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F53DC-A3B6-4B4F-A84A-E65A79691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4366B-D6A4-4B76-9DB3-AAF219A73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DFF73-448C-403E-AC13-6B6258A31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89C3D-3C73-4B92-978E-F48644B48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E7093-1E1D-453C-BA7B-9AE503BA4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B6F-AAAB-438B-AB76-0A7C9F136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CA5C4-0D10-45DC-AD33-EBF257724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5AB1-B839-401E-A093-5EC0A5626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3D21-1A07-485B-A83E-7309175DF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F896D-BB62-44FC-B706-6EDEB0F9C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87B7-1649-4AA7-9C99-0BF6FF508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43D18-F62E-4718-8EAB-3EFBA099E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BB0917-D83F-4982-8E6E-55C84C14D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1678-424E-4763-A167-3B7F0BD35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334AA-5F43-4B3A-A761-C7D373991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2F5AC-421D-4B04-9067-D68847C74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F71CB-1D3D-4F29-A938-3C317D8B1F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44411-67DB-4F1D-AA2C-95ADE3148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B2B24-BA41-4EF4-86CF-BB6912A0B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B7DF2-5037-475D-83EC-110A6BF87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89880-B084-41D4-9AB8-EDF291917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A3E42-22D7-4C91-BC5B-DC3837BF3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8305D-06C1-44B7-96C4-C177451DA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AC2AB-02B9-4BE2-89A2-AF3BEB20C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9914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9915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F4E504-BB86-4203-B82A-9CFC63104C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3A9A3-3EE9-4730-963B-507922D88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7288B-99EB-4B2A-A73D-BED4059DE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72C6E-4FBE-4489-B8D2-41A8F766E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6D6A9-0EE9-4997-A448-4837FAE54B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D84EA-6D8E-48DC-8129-3EE0CF188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362F-9420-4ABC-8B69-2E3ABF9CB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0A889-E570-40F2-A710-CCD3B803D9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59B9B-2B0F-4932-AABA-5275D33162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F4A3E-BF27-4FF5-98D4-04580C84F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50B90-A879-40D8-9CDD-2EFC31387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14648-D247-46C4-8764-C2DEFD18C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27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92E258-3ACC-4066-BECF-FA1985E60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0D8A4-9CBE-4842-B416-462B6D087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7349-EFA1-4841-A716-D36095DB43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9AB10-62C6-49A0-A61F-EEE760A887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49138-C032-4B78-91F6-2F4D023FB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342A6-206E-4B96-A5C6-ACFD928CE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BB7C9-2892-4683-A1C4-AB5ECB434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E3F34-3C36-4FE9-85F7-0A77D49D6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DEEFA-6CC8-4E66-B867-3A6E01230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B9635-5900-4C14-B9B7-9CB831029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ABDC3-4243-46A1-8D45-B298C367B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0FDA5-3409-40EB-A10F-B0DD58C4D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7A169-7D91-42DD-9F3E-3B89DAE770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2E605-85E1-4726-A8D0-4EB5EA9C6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ECF6D-6C1D-4705-932A-150C3B262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E923C5D-83CF-4693-AD1C-F357B69A5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638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8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8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9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0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640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41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1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CEB31F0-C9CA-467B-8953-E67ED4A4CF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41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28F23D3-08BC-4FFE-92E1-5D817B9FA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643673C-5C6C-406C-8233-0FE4C9FCB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9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867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7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7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8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0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0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0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1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2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3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4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5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6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7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8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79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0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1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2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3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4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5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6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7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88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8890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A5DE293-485D-4FA6-92FB-0EBA1E5B9C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891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892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893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894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CB972E4-7E67-47A7-88E8-DC9D7F4AF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636838"/>
            <a:ext cx="8497887" cy="2763837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/>
              <a:t>Первая медицинская помощь при остановке </a:t>
            </a:r>
            <a:br>
              <a:rPr lang="ru-RU" b="1" i="1" smtClean="0"/>
            </a:br>
            <a:r>
              <a:rPr lang="ru-RU" b="1" i="1" smtClean="0"/>
              <a:t>сердечной деятельности</a:t>
            </a:r>
            <a:r>
              <a:rPr lang="ru-RU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33375"/>
            <a:ext cx="8208962" cy="2781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Презентация к занятию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преподавателя ОБЖ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МОУ СОШ 25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Краев А. </a:t>
            </a:r>
            <a:r>
              <a:rPr lang="ru-RU" smtClean="0"/>
              <a:t>М.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835150" y="5734050"/>
            <a:ext cx="489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г. Белореченск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b="1" i="1" smtClean="0"/>
              <a:t>Непрямой массаж сердца</a:t>
            </a:r>
            <a:r>
              <a:rPr lang="ru-RU" smtClean="0"/>
              <a:t> </a:t>
            </a:r>
          </a:p>
        </p:txBody>
      </p:sp>
      <p:pic>
        <p:nvPicPr>
          <p:cNvPr id="11268" name="Picture 4" descr="P1000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413"/>
            <a:ext cx="4500563" cy="337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P100098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1600" y="2933700"/>
            <a:ext cx="52324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642350" cy="1570038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/>
              <a:t>Непрямой массаж сердца с искусственным дыханием</a:t>
            </a:r>
            <a:r>
              <a:rPr lang="ru-RU" smtClean="0"/>
              <a:t> </a:t>
            </a:r>
          </a:p>
        </p:txBody>
      </p:sp>
      <p:pic>
        <p:nvPicPr>
          <p:cNvPr id="12292" name="Picture 4" descr="P10009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403350"/>
            <a:ext cx="8208963" cy="54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P10009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70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23850" y="908050"/>
            <a:ext cx="8351838" cy="4826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3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08080"/>
            </a:gs>
            <a:gs pos="100000">
              <a:srgbClr val="33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7175" y="1196975"/>
            <a:ext cx="4762500" cy="2938463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rgbClr val="CC0066"/>
                </a:solidFill>
                <a:latin typeface="Bodoni MT" pitchFamily="18" charset="0"/>
              </a:rPr>
              <a:t>Схема </a:t>
            </a:r>
            <a:br>
              <a:rPr lang="ru-RU" sz="5400" b="1" smtClean="0">
                <a:solidFill>
                  <a:srgbClr val="CC0066"/>
                </a:solidFill>
                <a:latin typeface="Bodoni MT" pitchFamily="18" charset="0"/>
              </a:rPr>
            </a:br>
            <a:r>
              <a:rPr lang="ru-RU" sz="5400" b="1" smtClean="0">
                <a:solidFill>
                  <a:srgbClr val="CC0066"/>
                </a:solidFill>
                <a:latin typeface="Bodoni MT" pitchFamily="18" charset="0"/>
              </a:rPr>
              <a:t>сердечно-сосудистой системы</a:t>
            </a:r>
          </a:p>
        </p:txBody>
      </p:sp>
      <p:pic>
        <p:nvPicPr>
          <p:cNvPr id="3076" name="Picture 4" descr="P1000987"/>
          <p:cNvPicPr>
            <a:picLocks noChangeAspect="1" noChangeArrowheads="1"/>
          </p:cNvPicPr>
          <p:nvPr/>
        </p:nvPicPr>
        <p:blipFill>
          <a:blip r:embed="rId2" cstate="print"/>
          <a:srcRect r="-8"/>
          <a:stretch>
            <a:fillRect/>
          </a:stretch>
        </p:blipFill>
        <p:spPr bwMode="auto">
          <a:xfrm>
            <a:off x="0" y="0"/>
            <a:ext cx="3694113" cy="659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07413" cy="1425575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990033"/>
                </a:solidFill>
              </a:rPr>
              <a:t>Сердце – орган кровеносной системы</a:t>
            </a:r>
          </a:p>
        </p:txBody>
      </p:sp>
      <p:pic>
        <p:nvPicPr>
          <p:cNvPr id="4100" name="Picture 4" descr="P100098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73238"/>
            <a:ext cx="9048750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50825" y="1196975"/>
            <a:ext cx="8569325" cy="381635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Что такое пульс?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4800" b="1" smtClean="0"/>
              <a:t>Как проверить пульс</a:t>
            </a:r>
            <a:r>
              <a:rPr lang="en-US" sz="4800" b="1" smtClean="0"/>
              <a:t>?</a:t>
            </a:r>
            <a:endParaRPr lang="ru-RU" sz="4800" b="1" smtClean="0"/>
          </a:p>
        </p:txBody>
      </p:sp>
      <p:pic>
        <p:nvPicPr>
          <p:cNvPr id="6148" name="Picture 4" descr="P100097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77925"/>
            <a:ext cx="8893175" cy="568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Признаки клинической смерти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4305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Отсутствуют: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smtClean="0"/>
              <a:t>сознание;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smtClean="0"/>
              <a:t>самостоятельное дыхание;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smtClean="0"/>
              <a:t>реакция на боль;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ru-RU" smtClean="0"/>
              <a:t>Пульс на сонной артерии.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ru-RU" smtClean="0"/>
              <a:t>Зрачок широкий, не реагирует на свет.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tx1"/>
                </a:solidFill>
              </a:rPr>
              <a:t>Реакция зрачка  на свет</a:t>
            </a:r>
            <a:r>
              <a:rPr lang="ru-RU" sz="4000" smtClean="0">
                <a:solidFill>
                  <a:schemeClr val="tx1"/>
                </a:solidFill>
              </a:rPr>
              <a:t>.</a:t>
            </a:r>
            <a:br>
              <a:rPr lang="ru-RU" sz="4000" smtClean="0">
                <a:solidFill>
                  <a:schemeClr val="tx1"/>
                </a:solidFill>
              </a:rPr>
            </a:br>
            <a:endParaRPr lang="ru-RU" sz="4000" smtClean="0">
              <a:solidFill>
                <a:schemeClr val="tx1"/>
              </a:solidFill>
            </a:endParaRPr>
          </a:p>
        </p:txBody>
      </p:sp>
      <p:pic>
        <p:nvPicPr>
          <p:cNvPr id="7172" name="Picture 4" descr="P10009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>
                <a:solidFill>
                  <a:srgbClr val="000066"/>
                </a:solidFill>
              </a:rPr>
              <a:t>Обеспечение проходимости дыхательных путей</a:t>
            </a:r>
            <a:r>
              <a:rPr lang="ru-RU" sz="4000" smtClean="0"/>
              <a:t> </a:t>
            </a:r>
          </a:p>
        </p:txBody>
      </p:sp>
      <p:pic>
        <p:nvPicPr>
          <p:cNvPr id="9220" name="Picture 4" descr="P10009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93838"/>
            <a:ext cx="4643438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P10009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2887663"/>
            <a:ext cx="529272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smtClean="0"/>
              <a:t>Искусственное дыхание</a:t>
            </a:r>
            <a:r>
              <a:rPr lang="ru-RU" smtClean="0"/>
              <a:t> </a:t>
            </a:r>
          </a:p>
        </p:txBody>
      </p:sp>
      <p:pic>
        <p:nvPicPr>
          <p:cNvPr id="10244" name="Picture 4" descr="P10009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341438"/>
            <a:ext cx="4716462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P10009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3275013"/>
            <a:ext cx="4776788" cy="358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очки">
  <a:themeElements>
    <a:clrScheme name="Точки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87</Words>
  <Application>Microsoft Office PowerPoint</Application>
  <PresentationFormat>Экран (4:3)</PresentationFormat>
  <Paragraphs>24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13</vt:i4>
      </vt:variant>
    </vt:vector>
  </HeadingPairs>
  <TitlesOfParts>
    <vt:vector size="25" baseType="lpstr">
      <vt:lpstr>Arial</vt:lpstr>
      <vt:lpstr>Calibri</vt:lpstr>
      <vt:lpstr>Tahoma</vt:lpstr>
      <vt:lpstr>Wingdings</vt:lpstr>
      <vt:lpstr>Times New Roman</vt:lpstr>
      <vt:lpstr>Bodoni MT</vt:lpstr>
      <vt:lpstr>Оформление по умолчанию</vt:lpstr>
      <vt:lpstr>Занавес</vt:lpstr>
      <vt:lpstr>Текстура</vt:lpstr>
      <vt:lpstr>Океан</vt:lpstr>
      <vt:lpstr>Точки</vt:lpstr>
      <vt:lpstr>Разрез</vt:lpstr>
      <vt:lpstr>Первая медицинская помощь при остановке  сердечной деятельности </vt:lpstr>
      <vt:lpstr>Схема  сердечно-сосудистой системы</vt:lpstr>
      <vt:lpstr>Сердце – орган кровеносной системы</vt:lpstr>
      <vt:lpstr>Слайд 4</vt:lpstr>
      <vt:lpstr>Как проверить пульс?</vt:lpstr>
      <vt:lpstr>Признаки клинической смерти</vt:lpstr>
      <vt:lpstr>Реакция зрачка  на свет. </vt:lpstr>
      <vt:lpstr>Обеспечение проходимости дыхательных путей </vt:lpstr>
      <vt:lpstr>Искусственное дыхание </vt:lpstr>
      <vt:lpstr>Непрямой массаж сердца </vt:lpstr>
      <vt:lpstr>Непрямой массаж сердца с искусственным дыханием </vt:lpstr>
      <vt:lpstr>Слайд 12</vt:lpstr>
      <vt:lpstr>Слайд 13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Первая медицинская помощь при остановке  сердечной деятельности </dc:title>
  <dc:creator>1</dc:creator>
  <cp:lastModifiedBy>1</cp:lastModifiedBy>
  <cp:revision>13</cp:revision>
  <dcterms:created xsi:type="dcterms:W3CDTF">2008-03-24T16:41:27Z</dcterms:created>
  <dcterms:modified xsi:type="dcterms:W3CDTF">2018-04-15T16:59:27Z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0008001210000000000001024140</vt:lpwstr>
  </property>
</Properties>
</file>