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drawing9.xml" ContentType="application/vnd.ms-office.drawingml.diagramDrawing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notesSlides/notesSlide10.xml" ContentType="application/vnd.openxmlformats-officedocument.presentationml.notesSlide+xml"/>
  <Override PartName="/ppt/diagrams/quickStyle11.xml" ContentType="application/vnd.openxmlformats-officedocument.drawingml.diagramStyle+xml"/>
  <Override PartName="/ppt/diagrams/drawing12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6" r:id="rId1"/>
  </p:sldMasterIdLst>
  <p:notesMasterIdLst>
    <p:notesMasterId r:id="rId37"/>
  </p:notesMasterIdLst>
  <p:handoutMasterIdLst>
    <p:handoutMasterId r:id="rId38"/>
  </p:handoutMasterIdLst>
  <p:sldIdLst>
    <p:sldId id="257" r:id="rId2"/>
    <p:sldId id="569" r:id="rId3"/>
    <p:sldId id="580" r:id="rId4"/>
    <p:sldId id="581" r:id="rId5"/>
    <p:sldId id="582" r:id="rId6"/>
    <p:sldId id="583" r:id="rId7"/>
    <p:sldId id="584" r:id="rId8"/>
    <p:sldId id="585" r:id="rId9"/>
    <p:sldId id="586" r:id="rId10"/>
    <p:sldId id="587" r:id="rId11"/>
    <p:sldId id="588" r:id="rId12"/>
    <p:sldId id="589" r:id="rId13"/>
    <p:sldId id="590" r:id="rId14"/>
    <p:sldId id="591" r:id="rId15"/>
    <p:sldId id="592" r:id="rId16"/>
    <p:sldId id="542" r:id="rId17"/>
    <p:sldId id="575" r:id="rId18"/>
    <p:sldId id="570" r:id="rId19"/>
    <p:sldId id="553" r:id="rId20"/>
    <p:sldId id="526" r:id="rId21"/>
    <p:sldId id="572" r:id="rId22"/>
    <p:sldId id="574" r:id="rId23"/>
    <p:sldId id="573" r:id="rId24"/>
    <p:sldId id="548" r:id="rId25"/>
    <p:sldId id="559" r:id="rId26"/>
    <p:sldId id="544" r:id="rId27"/>
    <p:sldId id="560" r:id="rId28"/>
    <p:sldId id="543" r:id="rId29"/>
    <p:sldId id="549" r:id="rId30"/>
    <p:sldId id="551" r:id="rId31"/>
    <p:sldId id="578" r:id="rId32"/>
    <p:sldId id="579" r:id="rId33"/>
    <p:sldId id="576" r:id="rId34"/>
    <p:sldId id="568" r:id="rId35"/>
    <p:sldId id="523" r:id="rId36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2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DEF1F2"/>
    <a:srgbClr val="7D1114"/>
    <a:srgbClr val="D8E6E8"/>
    <a:srgbClr val="E0EBEC"/>
    <a:srgbClr val="E7F0F1"/>
    <a:srgbClr val="EEF5F6"/>
    <a:srgbClr val="F3FAFB"/>
    <a:srgbClr val="EDF6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09" autoAdjust="0"/>
    <p:restoredTop sz="97711" autoAdjust="0"/>
  </p:normalViewPr>
  <p:slideViewPr>
    <p:cSldViewPr>
      <p:cViewPr>
        <p:scale>
          <a:sx n="70" d="100"/>
          <a:sy n="70" d="100"/>
        </p:scale>
        <p:origin x="-13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90" y="-90"/>
      </p:cViewPr>
      <p:guideLst>
        <p:guide orient="horz" pos="3109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0BCAC7-E2F3-479E-928F-3FD25F617AD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7B6ABC-9DF3-4563-9693-875351B594D3}">
      <dgm:prSet custT="1"/>
      <dgm:spPr/>
      <dgm:t>
        <a:bodyPr/>
        <a:lstStyle/>
        <a:p>
          <a:pPr rtl="0"/>
          <a:endParaRPr lang="ru-RU" sz="1600" dirty="0"/>
        </a:p>
      </dgm:t>
    </dgm:pt>
    <dgm:pt modelId="{58AE89B7-627B-4E12-A0BF-7BE5F882CE0F}" type="parTrans" cxnId="{8E0CC579-B853-4A67-83C6-D751D9E62E01}">
      <dgm:prSet/>
      <dgm:spPr/>
      <dgm:t>
        <a:bodyPr/>
        <a:lstStyle/>
        <a:p>
          <a:endParaRPr lang="ru-RU" sz="1600"/>
        </a:p>
      </dgm:t>
    </dgm:pt>
    <dgm:pt modelId="{4CC7A3B1-EA70-4E9A-A9B2-96DBFE78FE41}" type="sibTrans" cxnId="{8E0CC579-B853-4A67-83C6-D751D9E62E01}">
      <dgm:prSet/>
      <dgm:spPr/>
      <dgm:t>
        <a:bodyPr/>
        <a:lstStyle/>
        <a:p>
          <a:endParaRPr lang="ru-RU" sz="1600"/>
        </a:p>
      </dgm:t>
    </dgm:pt>
    <dgm:pt modelId="{994569BA-A1DF-4C4A-AB4D-758CD3AD8493}">
      <dgm:prSet custT="1"/>
      <dgm:spPr/>
      <dgm:t>
        <a:bodyPr/>
        <a:lstStyle/>
        <a:p>
          <a:pPr rtl="0"/>
          <a:r>
            <a:rPr lang="ru-RU" sz="1800" dirty="0" smtClean="0"/>
            <a:t>наличие высшего образования</a:t>
          </a:r>
          <a:endParaRPr lang="ru-RU" sz="1800" dirty="0"/>
        </a:p>
      </dgm:t>
    </dgm:pt>
    <dgm:pt modelId="{865F0B91-F43B-4C9C-BBDF-665034121624}" type="parTrans" cxnId="{1BEAC66D-39AB-4E20-8FBC-96164B3A5015}">
      <dgm:prSet/>
      <dgm:spPr/>
      <dgm:t>
        <a:bodyPr/>
        <a:lstStyle/>
        <a:p>
          <a:endParaRPr lang="ru-RU" sz="1600"/>
        </a:p>
      </dgm:t>
    </dgm:pt>
    <dgm:pt modelId="{ACA55BD4-A4E6-4195-B333-A8EF143A75E7}" type="sibTrans" cxnId="{1BEAC66D-39AB-4E20-8FBC-96164B3A5015}">
      <dgm:prSet/>
      <dgm:spPr/>
      <dgm:t>
        <a:bodyPr/>
        <a:lstStyle/>
        <a:p>
          <a:endParaRPr lang="ru-RU" sz="1600"/>
        </a:p>
      </dgm:t>
    </dgm:pt>
    <dgm:pt modelId="{BAE5DB6E-4CF0-4C1C-BF36-F251A1C842BE}">
      <dgm:prSet custT="1"/>
      <dgm:spPr/>
      <dgm:t>
        <a:bodyPr/>
        <a:lstStyle/>
        <a:p>
          <a:pPr algn="just" rtl="0"/>
          <a:r>
            <a:rPr lang="ru-RU" sz="1800" dirty="0" smtClean="0"/>
            <a:t>соответствие квалификационным требованиям, указанным в квалификационных справочниках, и (или) профессиональных стандартах</a:t>
          </a:r>
          <a:endParaRPr lang="ru-RU" sz="1800" dirty="0"/>
        </a:p>
      </dgm:t>
    </dgm:pt>
    <dgm:pt modelId="{E112655B-712E-4819-891F-2910AAB33D31}" type="parTrans" cxnId="{9468CB44-6B9C-49D1-85F8-FA4B11B970BF}">
      <dgm:prSet/>
      <dgm:spPr/>
      <dgm:t>
        <a:bodyPr/>
        <a:lstStyle/>
        <a:p>
          <a:endParaRPr lang="ru-RU" sz="1600"/>
        </a:p>
      </dgm:t>
    </dgm:pt>
    <dgm:pt modelId="{D1C52857-5948-419E-8B86-C3E44A3E4988}" type="sibTrans" cxnId="{9468CB44-6B9C-49D1-85F8-FA4B11B970BF}">
      <dgm:prSet/>
      <dgm:spPr/>
      <dgm:t>
        <a:bodyPr/>
        <a:lstStyle/>
        <a:p>
          <a:endParaRPr lang="ru-RU" sz="1600"/>
        </a:p>
      </dgm:t>
    </dgm:pt>
    <dgm:pt modelId="{E6796607-3F71-45FD-80C5-D6F47ECC49AF}">
      <dgm:prSet custT="1"/>
      <dgm:spPr/>
      <dgm:t>
        <a:bodyPr/>
        <a:lstStyle/>
        <a:p>
          <a:pPr algn="just" rtl="0"/>
          <a:r>
            <a:rPr lang="ru-RU" sz="1800" b="1" dirty="0" smtClean="0"/>
            <a:t>наличие опыта работы</a:t>
          </a:r>
          <a:r>
            <a:rPr lang="ru-RU" sz="1800" dirty="0" smtClean="0"/>
            <a:t> в организациях, осуществляющих образовательную деятельность и реализующих образовательные программы среднего общего, среднего профессионального или высшего образования (не менее трех лет)</a:t>
          </a:r>
          <a:endParaRPr lang="ru-RU" sz="1800" dirty="0"/>
        </a:p>
      </dgm:t>
    </dgm:pt>
    <dgm:pt modelId="{F77A39D5-55E3-4203-935B-656A41DFA074}" type="parTrans" cxnId="{EDCA6A52-9B41-4A36-BC46-5EDFF3DAA6F6}">
      <dgm:prSet/>
      <dgm:spPr/>
      <dgm:t>
        <a:bodyPr/>
        <a:lstStyle/>
        <a:p>
          <a:endParaRPr lang="ru-RU" sz="1600"/>
        </a:p>
      </dgm:t>
    </dgm:pt>
    <dgm:pt modelId="{8B00B558-4F24-4A73-AC2D-D7BE0C1DA02D}" type="sibTrans" cxnId="{EDCA6A52-9B41-4A36-BC46-5EDFF3DAA6F6}">
      <dgm:prSet/>
      <dgm:spPr/>
      <dgm:t>
        <a:bodyPr/>
        <a:lstStyle/>
        <a:p>
          <a:endParaRPr lang="ru-RU" sz="1600"/>
        </a:p>
      </dgm:t>
    </dgm:pt>
    <dgm:pt modelId="{D54A3A6F-550E-4C75-AD92-6F1773C954DF}">
      <dgm:prSet custT="1"/>
      <dgm:spPr/>
      <dgm:t>
        <a:bodyPr/>
        <a:lstStyle/>
        <a:p>
          <a:pPr algn="just" rtl="0"/>
          <a:r>
            <a:rPr lang="ru-RU" sz="1800" b="1" dirty="0" smtClean="0"/>
            <a:t>наличие документа, подтверждающего получение дополнительного профессионального образования</a:t>
          </a:r>
          <a:r>
            <a:rPr lang="ru-RU" sz="1800" dirty="0" smtClean="0"/>
            <a:t>, </a:t>
          </a:r>
          <a:r>
            <a:rPr lang="ru-RU" sz="1600" dirty="0" smtClean="0"/>
            <a:t>включающего в себя практические занятия (не менее чем 18 часов) по оцениванию образцов экзаменационных работ в соответствии с критериями оценивания по соответствующему учебному предмету, определяемыми </a:t>
          </a:r>
          <a:r>
            <a:rPr lang="ru-RU" sz="1600" dirty="0" err="1" smtClean="0"/>
            <a:t>Рособрнадзором</a:t>
          </a:r>
          <a:r>
            <a:rPr lang="ru-RU" sz="1800" dirty="0" smtClean="0"/>
            <a:t>.</a:t>
          </a:r>
          <a:endParaRPr lang="ru-RU" sz="1800" dirty="0"/>
        </a:p>
      </dgm:t>
    </dgm:pt>
    <dgm:pt modelId="{7D1CE60F-EAFA-4DC5-A8AF-8E77357FD6AC}" type="parTrans" cxnId="{7389022C-D570-4C6C-87DA-A317A09D3A16}">
      <dgm:prSet/>
      <dgm:spPr/>
      <dgm:t>
        <a:bodyPr/>
        <a:lstStyle/>
        <a:p>
          <a:endParaRPr lang="ru-RU" sz="1600"/>
        </a:p>
      </dgm:t>
    </dgm:pt>
    <dgm:pt modelId="{7FAF869B-B6A8-4432-97B7-84B1EF8B61DC}" type="sibTrans" cxnId="{7389022C-D570-4C6C-87DA-A317A09D3A16}">
      <dgm:prSet/>
      <dgm:spPr/>
      <dgm:t>
        <a:bodyPr/>
        <a:lstStyle/>
        <a:p>
          <a:endParaRPr lang="ru-RU" sz="1600"/>
        </a:p>
      </dgm:t>
    </dgm:pt>
    <dgm:pt modelId="{25C7C67A-C20E-46DC-A261-133FCE7CCA57}">
      <dgm:prSet custT="1"/>
      <dgm:spPr/>
      <dgm:t>
        <a:bodyPr/>
        <a:lstStyle/>
        <a:p>
          <a:pPr rtl="0"/>
          <a:endParaRPr lang="ru-RU" sz="1600" dirty="0"/>
        </a:p>
      </dgm:t>
    </dgm:pt>
    <dgm:pt modelId="{4A5CD62C-FEEF-4883-8895-6134EACD7003}" type="parTrans" cxnId="{73105F0A-C710-40C6-8E18-950D872F88E3}">
      <dgm:prSet/>
      <dgm:spPr/>
      <dgm:t>
        <a:bodyPr/>
        <a:lstStyle/>
        <a:p>
          <a:endParaRPr lang="ru-RU" sz="1600"/>
        </a:p>
      </dgm:t>
    </dgm:pt>
    <dgm:pt modelId="{9791A493-7149-472D-AB07-5935C855B7E4}" type="sibTrans" cxnId="{73105F0A-C710-40C6-8E18-950D872F88E3}">
      <dgm:prSet/>
      <dgm:spPr/>
      <dgm:t>
        <a:bodyPr/>
        <a:lstStyle/>
        <a:p>
          <a:endParaRPr lang="ru-RU" sz="1600"/>
        </a:p>
      </dgm:t>
    </dgm:pt>
    <dgm:pt modelId="{11469EB9-25EC-4B17-BF38-76DCAADF50AF}">
      <dgm:prSet custT="1"/>
      <dgm:spPr/>
      <dgm:t>
        <a:bodyPr/>
        <a:lstStyle/>
        <a:p>
          <a:pPr rtl="0"/>
          <a:endParaRPr lang="ru-RU" sz="1600" dirty="0"/>
        </a:p>
      </dgm:t>
    </dgm:pt>
    <dgm:pt modelId="{D3B19BA8-9A3F-49DC-BFAA-4EDB10FE191A}" type="parTrans" cxnId="{C08419D7-BFC4-44B4-ADB1-A00A9311E620}">
      <dgm:prSet/>
      <dgm:spPr/>
      <dgm:t>
        <a:bodyPr/>
        <a:lstStyle/>
        <a:p>
          <a:endParaRPr lang="ru-RU" sz="1600"/>
        </a:p>
      </dgm:t>
    </dgm:pt>
    <dgm:pt modelId="{8DC3D5F2-8D84-4875-9361-FB27FA2A445F}" type="sibTrans" cxnId="{C08419D7-BFC4-44B4-ADB1-A00A9311E620}">
      <dgm:prSet/>
      <dgm:spPr/>
      <dgm:t>
        <a:bodyPr/>
        <a:lstStyle/>
        <a:p>
          <a:endParaRPr lang="ru-RU" sz="1600"/>
        </a:p>
      </dgm:t>
    </dgm:pt>
    <dgm:pt modelId="{EE2E2EE9-924D-436A-88EB-34AD6AE468EC}">
      <dgm:prSet custT="1"/>
      <dgm:spPr/>
      <dgm:t>
        <a:bodyPr/>
        <a:lstStyle/>
        <a:p>
          <a:pPr rtl="0"/>
          <a:endParaRPr lang="ru-RU" sz="1600" dirty="0"/>
        </a:p>
      </dgm:t>
    </dgm:pt>
    <dgm:pt modelId="{AE70E59D-641A-4F4D-8D7C-740288934451}" type="parTrans" cxnId="{9D7D2950-CBA8-4959-BC36-50DE19A889B9}">
      <dgm:prSet/>
      <dgm:spPr/>
      <dgm:t>
        <a:bodyPr/>
        <a:lstStyle/>
        <a:p>
          <a:endParaRPr lang="ru-RU" sz="1600"/>
        </a:p>
      </dgm:t>
    </dgm:pt>
    <dgm:pt modelId="{185A9AEF-750E-4ACD-9A1F-16A96BDF01B5}" type="sibTrans" cxnId="{9D7D2950-CBA8-4959-BC36-50DE19A889B9}">
      <dgm:prSet/>
      <dgm:spPr/>
      <dgm:t>
        <a:bodyPr/>
        <a:lstStyle/>
        <a:p>
          <a:endParaRPr lang="ru-RU" sz="1600"/>
        </a:p>
      </dgm:t>
    </dgm:pt>
    <dgm:pt modelId="{97643F4F-599F-41BD-805B-9E6218663253}" type="pres">
      <dgm:prSet presAssocID="{830BCAC7-E2F3-479E-928F-3FD25F617A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59AFAF-E6F0-43B3-B53C-64B7E8804374}" type="pres">
      <dgm:prSet presAssocID="{177B6ABC-9DF3-4563-9693-875351B594D3}" presName="composite" presStyleCnt="0"/>
      <dgm:spPr/>
    </dgm:pt>
    <dgm:pt modelId="{907CAE1F-89D3-41B4-948F-1CBC53990357}" type="pres">
      <dgm:prSet presAssocID="{177B6ABC-9DF3-4563-9693-875351B594D3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66AF30-80A7-4205-B0D2-2838DCBB92C0}" type="pres">
      <dgm:prSet presAssocID="{177B6ABC-9DF3-4563-9693-875351B594D3}" presName="descendantText" presStyleLbl="alignAcc1" presStyleIdx="0" presStyleCnt="4" custLinFactNeighborY="-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164945-A2B8-4101-A774-A3288327CA66}" type="pres">
      <dgm:prSet presAssocID="{4CC7A3B1-EA70-4E9A-A9B2-96DBFE78FE41}" presName="sp" presStyleCnt="0"/>
      <dgm:spPr/>
    </dgm:pt>
    <dgm:pt modelId="{27C6516B-C915-4B65-9498-419175D5ED42}" type="pres">
      <dgm:prSet presAssocID="{25C7C67A-C20E-46DC-A261-133FCE7CCA57}" presName="composite" presStyleCnt="0"/>
      <dgm:spPr/>
    </dgm:pt>
    <dgm:pt modelId="{D48D86E7-4E23-4AAA-8326-CE31BA99DA41}" type="pres">
      <dgm:prSet presAssocID="{25C7C67A-C20E-46DC-A261-133FCE7CCA57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208006-B8B9-4A00-AC9D-B715F467C911}" type="pres">
      <dgm:prSet presAssocID="{25C7C67A-C20E-46DC-A261-133FCE7CCA57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FDFAB5-2F35-4A40-A72D-E3868363A582}" type="pres">
      <dgm:prSet presAssocID="{9791A493-7149-472D-AB07-5935C855B7E4}" presName="sp" presStyleCnt="0"/>
      <dgm:spPr/>
    </dgm:pt>
    <dgm:pt modelId="{86A1A0C2-4D22-490D-8316-98933208B65D}" type="pres">
      <dgm:prSet presAssocID="{11469EB9-25EC-4B17-BF38-76DCAADF50AF}" presName="composite" presStyleCnt="0"/>
      <dgm:spPr/>
    </dgm:pt>
    <dgm:pt modelId="{75D6AFA0-ECB7-4359-AA7C-FC9A582EC167}" type="pres">
      <dgm:prSet presAssocID="{11469EB9-25EC-4B17-BF38-76DCAADF50AF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8A76ED-3DCC-46B1-840B-71339766C75A}" type="pres">
      <dgm:prSet presAssocID="{11469EB9-25EC-4B17-BF38-76DCAADF50AF}" presName="descendantText" presStyleLbl="alignAcc1" presStyleIdx="2" presStyleCnt="4" custScaleY="1212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87AF26-1A2B-454F-8DE1-85DE6B537B8A}" type="pres">
      <dgm:prSet presAssocID="{8DC3D5F2-8D84-4875-9361-FB27FA2A445F}" presName="sp" presStyleCnt="0"/>
      <dgm:spPr/>
    </dgm:pt>
    <dgm:pt modelId="{DB54C4A4-7F09-4E41-A70A-49E0F75F9061}" type="pres">
      <dgm:prSet presAssocID="{EE2E2EE9-924D-436A-88EB-34AD6AE468EC}" presName="composite" presStyleCnt="0"/>
      <dgm:spPr/>
    </dgm:pt>
    <dgm:pt modelId="{D238AD65-0F6C-4BA8-A3EA-6C4F9F5288A4}" type="pres">
      <dgm:prSet presAssocID="{EE2E2EE9-924D-436A-88EB-34AD6AE468EC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3544A3-556B-4082-BCD5-3F11EA7E1901}" type="pres">
      <dgm:prSet presAssocID="{EE2E2EE9-924D-436A-88EB-34AD6AE468EC}" presName="descendantText" presStyleLbl="alignAcc1" presStyleIdx="3" presStyleCnt="4" custScaleY="1775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DCA6A52-9B41-4A36-BC46-5EDFF3DAA6F6}" srcId="{11469EB9-25EC-4B17-BF38-76DCAADF50AF}" destId="{E6796607-3F71-45FD-80C5-D6F47ECC49AF}" srcOrd="0" destOrd="0" parTransId="{F77A39D5-55E3-4203-935B-656A41DFA074}" sibTransId="{8B00B558-4F24-4A73-AC2D-D7BE0C1DA02D}"/>
    <dgm:cxn modelId="{9D7D2950-CBA8-4959-BC36-50DE19A889B9}" srcId="{830BCAC7-E2F3-479E-928F-3FD25F617AD8}" destId="{EE2E2EE9-924D-436A-88EB-34AD6AE468EC}" srcOrd="3" destOrd="0" parTransId="{AE70E59D-641A-4F4D-8D7C-740288934451}" sibTransId="{185A9AEF-750E-4ACD-9A1F-16A96BDF01B5}"/>
    <dgm:cxn modelId="{ECB4D64D-72D9-4472-B271-3EAC877BE58F}" type="presOf" srcId="{177B6ABC-9DF3-4563-9693-875351B594D3}" destId="{907CAE1F-89D3-41B4-948F-1CBC53990357}" srcOrd="0" destOrd="0" presId="urn:microsoft.com/office/officeart/2005/8/layout/chevron2"/>
    <dgm:cxn modelId="{C08419D7-BFC4-44B4-ADB1-A00A9311E620}" srcId="{830BCAC7-E2F3-479E-928F-3FD25F617AD8}" destId="{11469EB9-25EC-4B17-BF38-76DCAADF50AF}" srcOrd="2" destOrd="0" parTransId="{D3B19BA8-9A3F-49DC-BFAA-4EDB10FE191A}" sibTransId="{8DC3D5F2-8D84-4875-9361-FB27FA2A445F}"/>
    <dgm:cxn modelId="{1BEAC66D-39AB-4E20-8FBC-96164B3A5015}" srcId="{177B6ABC-9DF3-4563-9693-875351B594D3}" destId="{994569BA-A1DF-4C4A-AB4D-758CD3AD8493}" srcOrd="0" destOrd="0" parTransId="{865F0B91-F43B-4C9C-BBDF-665034121624}" sibTransId="{ACA55BD4-A4E6-4195-B333-A8EF143A75E7}"/>
    <dgm:cxn modelId="{73105F0A-C710-40C6-8E18-950D872F88E3}" srcId="{830BCAC7-E2F3-479E-928F-3FD25F617AD8}" destId="{25C7C67A-C20E-46DC-A261-133FCE7CCA57}" srcOrd="1" destOrd="0" parTransId="{4A5CD62C-FEEF-4883-8895-6134EACD7003}" sibTransId="{9791A493-7149-472D-AB07-5935C855B7E4}"/>
    <dgm:cxn modelId="{5B25407B-49C6-4908-B0B8-38D63575B05D}" type="presOf" srcId="{D54A3A6F-550E-4C75-AD92-6F1773C954DF}" destId="{1C3544A3-556B-4082-BCD5-3F11EA7E1901}" srcOrd="0" destOrd="0" presId="urn:microsoft.com/office/officeart/2005/8/layout/chevron2"/>
    <dgm:cxn modelId="{E335998C-90CE-47E8-B3AC-683BD1F17A06}" type="presOf" srcId="{830BCAC7-E2F3-479E-928F-3FD25F617AD8}" destId="{97643F4F-599F-41BD-805B-9E6218663253}" srcOrd="0" destOrd="0" presId="urn:microsoft.com/office/officeart/2005/8/layout/chevron2"/>
    <dgm:cxn modelId="{9468CB44-6B9C-49D1-85F8-FA4B11B970BF}" srcId="{25C7C67A-C20E-46DC-A261-133FCE7CCA57}" destId="{BAE5DB6E-4CF0-4C1C-BF36-F251A1C842BE}" srcOrd="0" destOrd="0" parTransId="{E112655B-712E-4819-891F-2910AAB33D31}" sibTransId="{D1C52857-5948-419E-8B86-C3E44A3E4988}"/>
    <dgm:cxn modelId="{7389022C-D570-4C6C-87DA-A317A09D3A16}" srcId="{EE2E2EE9-924D-436A-88EB-34AD6AE468EC}" destId="{D54A3A6F-550E-4C75-AD92-6F1773C954DF}" srcOrd="0" destOrd="0" parTransId="{7D1CE60F-EAFA-4DC5-A8AF-8E77357FD6AC}" sibTransId="{7FAF869B-B6A8-4432-97B7-84B1EF8B61DC}"/>
    <dgm:cxn modelId="{8E0CC579-B853-4A67-83C6-D751D9E62E01}" srcId="{830BCAC7-E2F3-479E-928F-3FD25F617AD8}" destId="{177B6ABC-9DF3-4563-9693-875351B594D3}" srcOrd="0" destOrd="0" parTransId="{58AE89B7-627B-4E12-A0BF-7BE5F882CE0F}" sibTransId="{4CC7A3B1-EA70-4E9A-A9B2-96DBFE78FE41}"/>
    <dgm:cxn modelId="{77381115-2C23-4CE0-A154-10415FDA4131}" type="presOf" srcId="{E6796607-3F71-45FD-80C5-D6F47ECC49AF}" destId="{E18A76ED-3DCC-46B1-840B-71339766C75A}" srcOrd="0" destOrd="0" presId="urn:microsoft.com/office/officeart/2005/8/layout/chevron2"/>
    <dgm:cxn modelId="{ED05FAA6-1167-4159-808B-17AEB3DBADB3}" type="presOf" srcId="{11469EB9-25EC-4B17-BF38-76DCAADF50AF}" destId="{75D6AFA0-ECB7-4359-AA7C-FC9A582EC167}" srcOrd="0" destOrd="0" presId="urn:microsoft.com/office/officeart/2005/8/layout/chevron2"/>
    <dgm:cxn modelId="{EC401D69-4079-42D9-8C80-6BC4B186D16C}" type="presOf" srcId="{994569BA-A1DF-4C4A-AB4D-758CD3AD8493}" destId="{DA66AF30-80A7-4205-B0D2-2838DCBB92C0}" srcOrd="0" destOrd="0" presId="urn:microsoft.com/office/officeart/2005/8/layout/chevron2"/>
    <dgm:cxn modelId="{D886CC7A-3B02-408B-A754-AB0324907845}" type="presOf" srcId="{EE2E2EE9-924D-436A-88EB-34AD6AE468EC}" destId="{D238AD65-0F6C-4BA8-A3EA-6C4F9F5288A4}" srcOrd="0" destOrd="0" presId="urn:microsoft.com/office/officeart/2005/8/layout/chevron2"/>
    <dgm:cxn modelId="{A4002E6D-A7A2-4339-BF0E-27A3BC8CD124}" type="presOf" srcId="{25C7C67A-C20E-46DC-A261-133FCE7CCA57}" destId="{D48D86E7-4E23-4AAA-8326-CE31BA99DA41}" srcOrd="0" destOrd="0" presId="urn:microsoft.com/office/officeart/2005/8/layout/chevron2"/>
    <dgm:cxn modelId="{6DC1D68D-2315-4C29-9D29-A9ED023DFC29}" type="presOf" srcId="{BAE5DB6E-4CF0-4C1C-BF36-F251A1C842BE}" destId="{99208006-B8B9-4A00-AC9D-B715F467C911}" srcOrd="0" destOrd="0" presId="urn:microsoft.com/office/officeart/2005/8/layout/chevron2"/>
    <dgm:cxn modelId="{DF4C7BD8-8337-432D-BFB2-C4CFD30C2AC9}" type="presParOf" srcId="{97643F4F-599F-41BD-805B-9E6218663253}" destId="{1659AFAF-E6F0-43B3-B53C-64B7E8804374}" srcOrd="0" destOrd="0" presId="urn:microsoft.com/office/officeart/2005/8/layout/chevron2"/>
    <dgm:cxn modelId="{D150A568-CB30-4B48-B09B-4EA5E216B7DB}" type="presParOf" srcId="{1659AFAF-E6F0-43B3-B53C-64B7E8804374}" destId="{907CAE1F-89D3-41B4-948F-1CBC53990357}" srcOrd="0" destOrd="0" presId="urn:microsoft.com/office/officeart/2005/8/layout/chevron2"/>
    <dgm:cxn modelId="{F164B98F-CD9C-4034-8E5A-192A66BCB7E3}" type="presParOf" srcId="{1659AFAF-E6F0-43B3-B53C-64B7E8804374}" destId="{DA66AF30-80A7-4205-B0D2-2838DCBB92C0}" srcOrd="1" destOrd="0" presId="urn:microsoft.com/office/officeart/2005/8/layout/chevron2"/>
    <dgm:cxn modelId="{616A9276-526F-44D8-BFCB-C57BB7146921}" type="presParOf" srcId="{97643F4F-599F-41BD-805B-9E6218663253}" destId="{6E164945-A2B8-4101-A774-A3288327CA66}" srcOrd="1" destOrd="0" presId="urn:microsoft.com/office/officeart/2005/8/layout/chevron2"/>
    <dgm:cxn modelId="{D6573C44-08C9-4720-B63F-10AF5FF02624}" type="presParOf" srcId="{97643F4F-599F-41BD-805B-9E6218663253}" destId="{27C6516B-C915-4B65-9498-419175D5ED42}" srcOrd="2" destOrd="0" presId="urn:microsoft.com/office/officeart/2005/8/layout/chevron2"/>
    <dgm:cxn modelId="{4E78EE24-CCCE-4B1B-B35F-8BA39CB0C9E5}" type="presParOf" srcId="{27C6516B-C915-4B65-9498-419175D5ED42}" destId="{D48D86E7-4E23-4AAA-8326-CE31BA99DA41}" srcOrd="0" destOrd="0" presId="urn:microsoft.com/office/officeart/2005/8/layout/chevron2"/>
    <dgm:cxn modelId="{154E9D7D-EC54-4C70-AC1A-9F23DB49F264}" type="presParOf" srcId="{27C6516B-C915-4B65-9498-419175D5ED42}" destId="{99208006-B8B9-4A00-AC9D-B715F467C911}" srcOrd="1" destOrd="0" presId="urn:microsoft.com/office/officeart/2005/8/layout/chevron2"/>
    <dgm:cxn modelId="{188F6287-28FD-4FA4-A2CD-86DE376982D9}" type="presParOf" srcId="{97643F4F-599F-41BD-805B-9E6218663253}" destId="{19FDFAB5-2F35-4A40-A72D-E3868363A582}" srcOrd="3" destOrd="0" presId="urn:microsoft.com/office/officeart/2005/8/layout/chevron2"/>
    <dgm:cxn modelId="{6934C2B1-DBAB-4215-8F98-5AB4D15FF2ED}" type="presParOf" srcId="{97643F4F-599F-41BD-805B-9E6218663253}" destId="{86A1A0C2-4D22-490D-8316-98933208B65D}" srcOrd="4" destOrd="0" presId="urn:microsoft.com/office/officeart/2005/8/layout/chevron2"/>
    <dgm:cxn modelId="{7D1997A3-316B-4D38-BD6B-89D21128F098}" type="presParOf" srcId="{86A1A0C2-4D22-490D-8316-98933208B65D}" destId="{75D6AFA0-ECB7-4359-AA7C-FC9A582EC167}" srcOrd="0" destOrd="0" presId="urn:microsoft.com/office/officeart/2005/8/layout/chevron2"/>
    <dgm:cxn modelId="{1A5A311B-CE75-418F-BE0F-7BDA232D1609}" type="presParOf" srcId="{86A1A0C2-4D22-490D-8316-98933208B65D}" destId="{E18A76ED-3DCC-46B1-840B-71339766C75A}" srcOrd="1" destOrd="0" presId="urn:microsoft.com/office/officeart/2005/8/layout/chevron2"/>
    <dgm:cxn modelId="{7B6720FF-4AB8-46E5-A86E-58F3A5CB2D05}" type="presParOf" srcId="{97643F4F-599F-41BD-805B-9E6218663253}" destId="{8387AF26-1A2B-454F-8DE1-85DE6B537B8A}" srcOrd="5" destOrd="0" presId="urn:microsoft.com/office/officeart/2005/8/layout/chevron2"/>
    <dgm:cxn modelId="{4054735F-997E-46CD-ADFB-1BFF128400DD}" type="presParOf" srcId="{97643F4F-599F-41BD-805B-9E6218663253}" destId="{DB54C4A4-7F09-4E41-A70A-49E0F75F9061}" srcOrd="6" destOrd="0" presId="urn:microsoft.com/office/officeart/2005/8/layout/chevron2"/>
    <dgm:cxn modelId="{8A0FFB33-DAFA-4291-8E54-98C3C6A4060C}" type="presParOf" srcId="{DB54C4A4-7F09-4E41-A70A-49E0F75F9061}" destId="{D238AD65-0F6C-4BA8-A3EA-6C4F9F5288A4}" srcOrd="0" destOrd="0" presId="urn:microsoft.com/office/officeart/2005/8/layout/chevron2"/>
    <dgm:cxn modelId="{116E16DD-439D-4359-A380-47A2D1590CA2}" type="presParOf" srcId="{DB54C4A4-7F09-4E41-A70A-49E0F75F9061}" destId="{1C3544A3-556B-4082-BCD5-3F11EA7E190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3C4CA08-88BB-4E74-8FA1-FF6B13647957}" type="doc">
      <dgm:prSet loTypeId="urn:microsoft.com/office/officeart/2005/8/layout/process4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418D18-6738-427A-AE5B-A81D64E7268A}">
      <dgm:prSet custT="1"/>
      <dgm:spPr/>
      <dgm:t>
        <a:bodyPr/>
        <a:lstStyle/>
        <a:p>
          <a:pPr rtl="0"/>
          <a:r>
            <a:rPr lang="ru-RU" sz="1800" b="1" dirty="0" smtClean="0">
              <a:solidFill>
                <a:schemeClr val="accent5">
                  <a:lumMod val="10000"/>
                </a:schemeClr>
              </a:solidFill>
            </a:rPr>
            <a:t>Развернутые ответы участников ГИА оцениваются двумя экспертами (первая-вторая проверки)</a:t>
          </a:r>
          <a:endParaRPr lang="ru-RU" sz="1800" b="1" dirty="0">
            <a:solidFill>
              <a:schemeClr val="accent5">
                <a:lumMod val="10000"/>
              </a:schemeClr>
            </a:solidFill>
          </a:endParaRPr>
        </a:p>
      </dgm:t>
    </dgm:pt>
    <dgm:pt modelId="{EA1B8039-4DCF-4E30-AE71-F56C0C8D728A}" type="parTrans" cxnId="{6608D07D-F79D-4DCC-BC19-713212E90E2D}">
      <dgm:prSet/>
      <dgm:spPr/>
      <dgm:t>
        <a:bodyPr/>
        <a:lstStyle/>
        <a:p>
          <a:endParaRPr lang="ru-RU" sz="1400" b="1">
            <a:solidFill>
              <a:schemeClr val="accent5">
                <a:lumMod val="10000"/>
              </a:schemeClr>
            </a:solidFill>
          </a:endParaRPr>
        </a:p>
      </dgm:t>
    </dgm:pt>
    <dgm:pt modelId="{B7BCE50E-FAC0-4F42-B696-CE769BD28E51}" type="sibTrans" cxnId="{6608D07D-F79D-4DCC-BC19-713212E90E2D}">
      <dgm:prSet/>
      <dgm:spPr/>
      <dgm:t>
        <a:bodyPr/>
        <a:lstStyle/>
        <a:p>
          <a:endParaRPr lang="ru-RU" sz="1400" b="1">
            <a:solidFill>
              <a:schemeClr val="accent5">
                <a:lumMod val="10000"/>
              </a:schemeClr>
            </a:solidFill>
          </a:endParaRPr>
        </a:p>
      </dgm:t>
    </dgm:pt>
    <dgm:pt modelId="{EF37A9D2-A6CC-43D5-A596-30DCD87A48A3}">
      <dgm:prSet custT="1"/>
      <dgm:spPr/>
      <dgm:t>
        <a:bodyPr/>
        <a:lstStyle/>
        <a:p>
          <a:pPr rtl="0"/>
          <a:r>
            <a:rPr lang="ru-RU" sz="1800" b="1" dirty="0" smtClean="0">
              <a:solidFill>
                <a:schemeClr val="accent5">
                  <a:lumMod val="10000"/>
                </a:schemeClr>
              </a:solidFill>
            </a:rPr>
            <a:t>В случае установления существенного расхождения в баллах, выставляемых двумя экспертами, назначается дополнительная третья проверка</a:t>
          </a:r>
          <a:endParaRPr lang="ru-RU" sz="1800" b="1" dirty="0">
            <a:solidFill>
              <a:schemeClr val="accent5">
                <a:lumMod val="10000"/>
              </a:schemeClr>
            </a:solidFill>
          </a:endParaRPr>
        </a:p>
      </dgm:t>
    </dgm:pt>
    <dgm:pt modelId="{414B3EE1-30AD-4F3F-A236-68EE4F317BD0}" type="parTrans" cxnId="{CD6588A9-6416-4480-8789-DE0738C70AB1}">
      <dgm:prSet/>
      <dgm:spPr/>
      <dgm:t>
        <a:bodyPr/>
        <a:lstStyle/>
        <a:p>
          <a:endParaRPr lang="ru-RU" sz="1400" b="1">
            <a:solidFill>
              <a:schemeClr val="accent5">
                <a:lumMod val="10000"/>
              </a:schemeClr>
            </a:solidFill>
          </a:endParaRPr>
        </a:p>
      </dgm:t>
    </dgm:pt>
    <dgm:pt modelId="{402D8CD3-4E43-4D40-9546-5F40138765FA}" type="sibTrans" cxnId="{CD6588A9-6416-4480-8789-DE0738C70AB1}">
      <dgm:prSet/>
      <dgm:spPr/>
      <dgm:t>
        <a:bodyPr/>
        <a:lstStyle/>
        <a:p>
          <a:endParaRPr lang="ru-RU" sz="1400" b="1">
            <a:solidFill>
              <a:schemeClr val="accent5">
                <a:lumMod val="10000"/>
              </a:schemeClr>
            </a:solidFill>
          </a:endParaRPr>
        </a:p>
      </dgm:t>
    </dgm:pt>
    <dgm:pt modelId="{B39B83ED-FF41-490E-803E-281AE8333AC4}">
      <dgm:prSet custT="1"/>
      <dgm:spPr/>
      <dgm:t>
        <a:bodyPr/>
        <a:lstStyle/>
        <a:p>
          <a:pPr rtl="0"/>
          <a:r>
            <a:rPr lang="ru-RU" sz="1800" b="1" dirty="0" smtClean="0">
              <a:solidFill>
                <a:schemeClr val="accent5">
                  <a:lumMod val="10000"/>
                </a:schemeClr>
              </a:solidFill>
            </a:rPr>
            <a:t>Третий эксперт проверяет и выставляет баллы за выполнение всех заданий с развернутым ответом, позиции оценивания по которым в бланке-протоколе не заполнены знаком «Х»</a:t>
          </a:r>
          <a:endParaRPr lang="ru-RU" sz="1800" b="1" dirty="0">
            <a:solidFill>
              <a:schemeClr val="accent5">
                <a:lumMod val="10000"/>
              </a:schemeClr>
            </a:solidFill>
          </a:endParaRPr>
        </a:p>
      </dgm:t>
    </dgm:pt>
    <dgm:pt modelId="{E21F2A82-0C26-4852-9772-73BB830A4A57}" type="parTrans" cxnId="{0C0076AA-963F-430B-AC1E-2D4B19608393}">
      <dgm:prSet/>
      <dgm:spPr/>
      <dgm:t>
        <a:bodyPr/>
        <a:lstStyle/>
        <a:p>
          <a:endParaRPr lang="ru-RU" sz="1400" b="1">
            <a:solidFill>
              <a:schemeClr val="accent5">
                <a:lumMod val="10000"/>
              </a:schemeClr>
            </a:solidFill>
          </a:endParaRPr>
        </a:p>
      </dgm:t>
    </dgm:pt>
    <dgm:pt modelId="{E047AE6B-B95B-4552-9CF2-2A3D1B1B6C70}" type="sibTrans" cxnId="{0C0076AA-963F-430B-AC1E-2D4B19608393}">
      <dgm:prSet/>
      <dgm:spPr/>
      <dgm:t>
        <a:bodyPr/>
        <a:lstStyle/>
        <a:p>
          <a:endParaRPr lang="ru-RU" sz="1400" b="1">
            <a:solidFill>
              <a:schemeClr val="accent5">
                <a:lumMod val="10000"/>
              </a:schemeClr>
            </a:solidFill>
          </a:endParaRPr>
        </a:p>
      </dgm:t>
    </dgm:pt>
    <dgm:pt modelId="{0EDF5333-1257-4C30-BE49-12AB38AF287E}" type="pres">
      <dgm:prSet presAssocID="{63C4CA08-88BB-4E74-8FA1-FF6B1364795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46C41A-9B76-46E5-9351-FB74148CE0DC}" type="pres">
      <dgm:prSet presAssocID="{B39B83ED-FF41-490E-803E-281AE8333AC4}" presName="boxAndChildren" presStyleCnt="0"/>
      <dgm:spPr/>
    </dgm:pt>
    <dgm:pt modelId="{0E53FE5E-F088-477F-AB67-FF542F181A22}" type="pres">
      <dgm:prSet presAssocID="{B39B83ED-FF41-490E-803E-281AE8333AC4}" presName="parentTextBox" presStyleLbl="node1" presStyleIdx="0" presStyleCnt="3"/>
      <dgm:spPr/>
      <dgm:t>
        <a:bodyPr/>
        <a:lstStyle/>
        <a:p>
          <a:endParaRPr lang="ru-RU"/>
        </a:p>
      </dgm:t>
    </dgm:pt>
    <dgm:pt modelId="{DB2432D0-3EA6-4343-80DA-1C85863DC6D9}" type="pres">
      <dgm:prSet presAssocID="{402D8CD3-4E43-4D40-9546-5F40138765FA}" presName="sp" presStyleCnt="0"/>
      <dgm:spPr/>
    </dgm:pt>
    <dgm:pt modelId="{B4A927BA-69E9-4720-AF8C-268478A2FAED}" type="pres">
      <dgm:prSet presAssocID="{EF37A9D2-A6CC-43D5-A596-30DCD87A48A3}" presName="arrowAndChildren" presStyleCnt="0"/>
      <dgm:spPr/>
    </dgm:pt>
    <dgm:pt modelId="{EC2725C7-317F-42D7-8EAB-F69B9F828245}" type="pres">
      <dgm:prSet presAssocID="{EF37A9D2-A6CC-43D5-A596-30DCD87A48A3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A258CF76-4787-471F-A117-025C58CC859E}" type="pres">
      <dgm:prSet presAssocID="{B7BCE50E-FAC0-4F42-B696-CE769BD28E51}" presName="sp" presStyleCnt="0"/>
      <dgm:spPr/>
    </dgm:pt>
    <dgm:pt modelId="{43C534AB-5E31-4C8B-850A-264BA8E8BBA7}" type="pres">
      <dgm:prSet presAssocID="{BC418D18-6738-427A-AE5B-A81D64E7268A}" presName="arrowAndChildren" presStyleCnt="0"/>
      <dgm:spPr/>
    </dgm:pt>
    <dgm:pt modelId="{EB4D4EB1-27AE-4663-977E-62D55698D46F}" type="pres">
      <dgm:prSet presAssocID="{BC418D18-6738-427A-AE5B-A81D64E7268A}" presName="parentTextArrow" presStyleLbl="node1" presStyleIdx="2" presStyleCnt="3" custLinFactNeighborY="-5045"/>
      <dgm:spPr/>
      <dgm:t>
        <a:bodyPr/>
        <a:lstStyle/>
        <a:p>
          <a:endParaRPr lang="ru-RU"/>
        </a:p>
      </dgm:t>
    </dgm:pt>
  </dgm:ptLst>
  <dgm:cxnLst>
    <dgm:cxn modelId="{394777CA-3D9B-41B2-8BBF-9492B0F39769}" type="presOf" srcId="{63C4CA08-88BB-4E74-8FA1-FF6B13647957}" destId="{0EDF5333-1257-4C30-BE49-12AB38AF287E}" srcOrd="0" destOrd="0" presId="urn:microsoft.com/office/officeart/2005/8/layout/process4"/>
    <dgm:cxn modelId="{F2C31F27-962C-4D7E-9622-E7C1E53A35D9}" type="presOf" srcId="{B39B83ED-FF41-490E-803E-281AE8333AC4}" destId="{0E53FE5E-F088-477F-AB67-FF542F181A22}" srcOrd="0" destOrd="0" presId="urn:microsoft.com/office/officeart/2005/8/layout/process4"/>
    <dgm:cxn modelId="{CD6588A9-6416-4480-8789-DE0738C70AB1}" srcId="{63C4CA08-88BB-4E74-8FA1-FF6B13647957}" destId="{EF37A9D2-A6CC-43D5-A596-30DCD87A48A3}" srcOrd="1" destOrd="0" parTransId="{414B3EE1-30AD-4F3F-A236-68EE4F317BD0}" sibTransId="{402D8CD3-4E43-4D40-9546-5F40138765FA}"/>
    <dgm:cxn modelId="{0351F251-3CC0-4978-B076-E2B4C74ED7B0}" type="presOf" srcId="{BC418D18-6738-427A-AE5B-A81D64E7268A}" destId="{EB4D4EB1-27AE-4663-977E-62D55698D46F}" srcOrd="0" destOrd="0" presId="urn:microsoft.com/office/officeart/2005/8/layout/process4"/>
    <dgm:cxn modelId="{6608D07D-F79D-4DCC-BC19-713212E90E2D}" srcId="{63C4CA08-88BB-4E74-8FA1-FF6B13647957}" destId="{BC418D18-6738-427A-AE5B-A81D64E7268A}" srcOrd="0" destOrd="0" parTransId="{EA1B8039-4DCF-4E30-AE71-F56C0C8D728A}" sibTransId="{B7BCE50E-FAC0-4F42-B696-CE769BD28E51}"/>
    <dgm:cxn modelId="{2B77276B-7A67-4585-B983-96A6A5A49D82}" type="presOf" srcId="{EF37A9D2-A6CC-43D5-A596-30DCD87A48A3}" destId="{EC2725C7-317F-42D7-8EAB-F69B9F828245}" srcOrd="0" destOrd="0" presId="urn:microsoft.com/office/officeart/2005/8/layout/process4"/>
    <dgm:cxn modelId="{0C0076AA-963F-430B-AC1E-2D4B19608393}" srcId="{63C4CA08-88BB-4E74-8FA1-FF6B13647957}" destId="{B39B83ED-FF41-490E-803E-281AE8333AC4}" srcOrd="2" destOrd="0" parTransId="{E21F2A82-0C26-4852-9772-73BB830A4A57}" sibTransId="{E047AE6B-B95B-4552-9CF2-2A3D1B1B6C70}"/>
    <dgm:cxn modelId="{01ECAC6F-DBB4-4700-88AD-EB24C87E65D6}" type="presParOf" srcId="{0EDF5333-1257-4C30-BE49-12AB38AF287E}" destId="{5E46C41A-9B76-46E5-9351-FB74148CE0DC}" srcOrd="0" destOrd="0" presId="urn:microsoft.com/office/officeart/2005/8/layout/process4"/>
    <dgm:cxn modelId="{3E0ECEC9-D70B-4236-8BDC-5D41E808EBFC}" type="presParOf" srcId="{5E46C41A-9B76-46E5-9351-FB74148CE0DC}" destId="{0E53FE5E-F088-477F-AB67-FF542F181A22}" srcOrd="0" destOrd="0" presId="urn:microsoft.com/office/officeart/2005/8/layout/process4"/>
    <dgm:cxn modelId="{BFDE7861-C0C3-4F31-A6DB-3990365F1BB1}" type="presParOf" srcId="{0EDF5333-1257-4C30-BE49-12AB38AF287E}" destId="{DB2432D0-3EA6-4343-80DA-1C85863DC6D9}" srcOrd="1" destOrd="0" presId="urn:microsoft.com/office/officeart/2005/8/layout/process4"/>
    <dgm:cxn modelId="{78E7E041-2AAA-4501-929E-B1AAA9A4D5C9}" type="presParOf" srcId="{0EDF5333-1257-4C30-BE49-12AB38AF287E}" destId="{B4A927BA-69E9-4720-AF8C-268478A2FAED}" srcOrd="2" destOrd="0" presId="urn:microsoft.com/office/officeart/2005/8/layout/process4"/>
    <dgm:cxn modelId="{83CB996A-7532-4042-B6B7-62BFD140572D}" type="presParOf" srcId="{B4A927BA-69E9-4720-AF8C-268478A2FAED}" destId="{EC2725C7-317F-42D7-8EAB-F69B9F828245}" srcOrd="0" destOrd="0" presId="urn:microsoft.com/office/officeart/2005/8/layout/process4"/>
    <dgm:cxn modelId="{F037DC98-D3EC-4D1F-AA9E-E3E6BEBA95E5}" type="presParOf" srcId="{0EDF5333-1257-4C30-BE49-12AB38AF287E}" destId="{A258CF76-4787-471F-A117-025C58CC859E}" srcOrd="3" destOrd="0" presId="urn:microsoft.com/office/officeart/2005/8/layout/process4"/>
    <dgm:cxn modelId="{367B2D77-98C3-455E-9035-775254191A34}" type="presParOf" srcId="{0EDF5333-1257-4C30-BE49-12AB38AF287E}" destId="{43C534AB-5E31-4C8B-850A-264BA8E8BBA7}" srcOrd="4" destOrd="0" presId="urn:microsoft.com/office/officeart/2005/8/layout/process4"/>
    <dgm:cxn modelId="{BE9F427F-1BC3-4FE9-AA0C-FCAFF8EED5EA}" type="presParOf" srcId="{43C534AB-5E31-4C8B-850A-264BA8E8BBA7}" destId="{EB4D4EB1-27AE-4663-977E-62D55698D46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35A70C5-7F51-42B5-B302-18FF2C95764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ED08CB-4266-4F7D-97B1-FF89E772E583}">
      <dgm:prSet/>
      <dgm:spPr/>
      <dgm:t>
        <a:bodyPr/>
        <a:lstStyle/>
        <a:p>
          <a:pPr rtl="0"/>
          <a:r>
            <a:rPr lang="ru-RU" b="1" dirty="0" smtClean="0">
              <a:solidFill>
                <a:schemeClr val="accent1">
                  <a:lumMod val="10000"/>
                </a:schemeClr>
              </a:solidFill>
            </a:rPr>
            <a:t>Требования к эксперту ПК, привлекаемому к рассмотрению апелляций</a:t>
          </a:r>
          <a:endParaRPr lang="ru-RU" b="1" dirty="0">
            <a:solidFill>
              <a:schemeClr val="accent1">
                <a:lumMod val="10000"/>
              </a:schemeClr>
            </a:solidFill>
          </a:endParaRPr>
        </a:p>
      </dgm:t>
    </dgm:pt>
    <dgm:pt modelId="{2C7B67F7-32C1-4F7F-AD88-472730B33B6A}" type="parTrans" cxnId="{1767C229-130A-404D-8605-7A2762512E2E}">
      <dgm:prSet/>
      <dgm:spPr/>
      <dgm:t>
        <a:bodyPr/>
        <a:lstStyle/>
        <a:p>
          <a:endParaRPr lang="ru-RU"/>
        </a:p>
      </dgm:t>
    </dgm:pt>
    <dgm:pt modelId="{47A91E1D-A141-4932-B919-B905F7923E40}" type="sibTrans" cxnId="{1767C229-130A-404D-8605-7A2762512E2E}">
      <dgm:prSet/>
      <dgm:spPr/>
      <dgm:t>
        <a:bodyPr/>
        <a:lstStyle/>
        <a:p>
          <a:endParaRPr lang="ru-RU"/>
        </a:p>
      </dgm:t>
    </dgm:pt>
    <dgm:pt modelId="{EF34E4AD-1A29-429B-AD91-ED31415E733E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r>
            <a:rPr lang="ru-RU" b="0" i="1" dirty="0" smtClean="0">
              <a:solidFill>
                <a:schemeClr val="accent1">
                  <a:lumMod val="10000"/>
                </a:schemeClr>
              </a:solidFill>
            </a:rPr>
            <a:t>Не является экспертом, проверявшим работу данного апеллянта ранее</a:t>
          </a: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35C0F30B-274C-40FD-95CC-842F110B4541}" type="sibTrans" cxnId="{091078CB-F53D-42FA-A3F1-06622E9D35DD}">
      <dgm:prSet/>
      <dgm:spPr/>
      <dgm:t>
        <a:bodyPr/>
        <a:lstStyle/>
        <a:p>
          <a:endParaRPr lang="ru-RU"/>
        </a:p>
      </dgm:t>
    </dgm:pt>
    <dgm:pt modelId="{55062C3B-DE53-49AC-83A4-47D59DEC754F}" type="parTrans" cxnId="{091078CB-F53D-42FA-A3F1-06622E9D35DD}">
      <dgm:prSet/>
      <dgm:spPr/>
      <dgm:t>
        <a:bodyPr/>
        <a:lstStyle/>
        <a:p>
          <a:endParaRPr lang="ru-RU"/>
        </a:p>
      </dgm:t>
    </dgm:pt>
    <dgm:pt modelId="{3E362C1F-DC5C-4D2A-AB7D-FC9FC556C5E3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r>
            <a:rPr lang="ru-RU" b="0" i="1" dirty="0" smtClean="0">
              <a:solidFill>
                <a:schemeClr val="accent1">
                  <a:lumMod val="10000"/>
                </a:schemeClr>
              </a:solidFill>
            </a:rPr>
            <a:t>Не является членом конфликтной комиссии (только привлекается к рассмотрению апелляции)</a:t>
          </a: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6C9730ED-142C-4FC3-AAA5-08CE78492C92}" type="sibTrans" cxnId="{FD22FEDD-5C59-4530-95B6-DB3DC07DDD78}">
      <dgm:prSet/>
      <dgm:spPr/>
      <dgm:t>
        <a:bodyPr/>
        <a:lstStyle/>
        <a:p>
          <a:endParaRPr lang="ru-RU"/>
        </a:p>
      </dgm:t>
    </dgm:pt>
    <dgm:pt modelId="{A0BF67CF-85FD-460E-A226-C81E8A708801}" type="parTrans" cxnId="{FD22FEDD-5C59-4530-95B6-DB3DC07DDD78}">
      <dgm:prSet/>
      <dgm:spPr/>
      <dgm:t>
        <a:bodyPr/>
        <a:lstStyle/>
        <a:p>
          <a:endParaRPr lang="ru-RU"/>
        </a:p>
      </dgm:t>
    </dgm:pt>
    <dgm:pt modelId="{CCC14944-0F1F-462C-8B3C-ADFC80D74116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r>
            <a:rPr lang="ru-RU" b="0" i="1" dirty="0" smtClean="0">
              <a:solidFill>
                <a:schemeClr val="accent1">
                  <a:lumMod val="10000"/>
                </a:schemeClr>
              </a:solidFill>
            </a:rPr>
            <a:t>Имеет статус старшего или ведущего эксперта в ПК</a:t>
          </a: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FB978AD0-A966-467B-A6F6-9ECA15500904}" type="parTrans" cxnId="{1C7E02C8-18C5-4C3F-913F-3F323B7A7075}">
      <dgm:prSet/>
      <dgm:spPr/>
      <dgm:t>
        <a:bodyPr/>
        <a:lstStyle/>
        <a:p>
          <a:endParaRPr lang="ru-RU"/>
        </a:p>
      </dgm:t>
    </dgm:pt>
    <dgm:pt modelId="{53BDD5FC-631D-4FA2-AB8B-BE057B3453FB}" type="sibTrans" cxnId="{1C7E02C8-18C5-4C3F-913F-3F323B7A7075}">
      <dgm:prSet/>
      <dgm:spPr/>
      <dgm:t>
        <a:bodyPr/>
        <a:lstStyle/>
        <a:p>
          <a:endParaRPr lang="ru-RU"/>
        </a:p>
      </dgm:t>
    </dgm:pt>
    <dgm:pt modelId="{590C585B-E700-4E03-A436-3A8BC2F521D7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r>
            <a:rPr lang="ru-RU" b="0" i="1" dirty="0" smtClean="0">
              <a:solidFill>
                <a:schemeClr val="accent1">
                  <a:lumMod val="10000"/>
                </a:schemeClr>
              </a:solidFill>
            </a:rPr>
            <a:t>Осуществлял первую-вторую проверки экзаменационных работ при основной проверке в текущем году</a:t>
          </a: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8F519825-0665-4E20-B190-9B5424B83F07}" type="parTrans" cxnId="{6B0D85EA-5CA1-4FC2-9B85-9D0820878D01}">
      <dgm:prSet/>
      <dgm:spPr/>
      <dgm:t>
        <a:bodyPr/>
        <a:lstStyle/>
        <a:p>
          <a:endParaRPr lang="ru-RU"/>
        </a:p>
      </dgm:t>
    </dgm:pt>
    <dgm:pt modelId="{A3F28B4E-35AE-4CAA-BE2E-9D0D2B741F50}" type="sibTrans" cxnId="{6B0D85EA-5CA1-4FC2-9B85-9D0820878D01}">
      <dgm:prSet/>
      <dgm:spPr/>
      <dgm:t>
        <a:bodyPr/>
        <a:lstStyle/>
        <a:p>
          <a:endParaRPr lang="ru-RU"/>
        </a:p>
      </dgm:t>
    </dgm:pt>
    <dgm:pt modelId="{596707BB-9165-45C9-8727-4974B96FA6AB}" type="pres">
      <dgm:prSet presAssocID="{935A70C5-7F51-42B5-B302-18FF2C9576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DAA07C-F2F1-454C-8AA0-CF63450D6E44}" type="pres">
      <dgm:prSet presAssocID="{14ED08CB-4266-4F7D-97B1-FF89E772E583}" presName="linNode" presStyleCnt="0"/>
      <dgm:spPr/>
    </dgm:pt>
    <dgm:pt modelId="{CA9ADBDF-C39D-41EE-82B3-871DFDB3ACA1}" type="pres">
      <dgm:prSet presAssocID="{14ED08CB-4266-4F7D-97B1-FF89E772E583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14BAC9-8741-47E2-B4BA-2CFFE19BE599}" type="pres">
      <dgm:prSet presAssocID="{14ED08CB-4266-4F7D-97B1-FF89E772E583}" presName="descendantText" presStyleLbl="alignAccFollowNode1" presStyleIdx="0" presStyleCnt="1" custScaleY="122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D0E176-6DCB-4AF5-9DCF-A7BAA4732053}" type="presOf" srcId="{590C585B-E700-4E03-A436-3A8BC2F521D7}" destId="{7014BAC9-8741-47E2-B4BA-2CFFE19BE599}" srcOrd="0" destOrd="3" presId="urn:microsoft.com/office/officeart/2005/8/layout/vList5"/>
    <dgm:cxn modelId="{FD22FEDD-5C59-4530-95B6-DB3DC07DDD78}" srcId="{14ED08CB-4266-4F7D-97B1-FF89E772E583}" destId="{3E362C1F-DC5C-4D2A-AB7D-FC9FC556C5E3}" srcOrd="0" destOrd="0" parTransId="{A0BF67CF-85FD-460E-A226-C81E8A708801}" sibTransId="{6C9730ED-142C-4FC3-AAA5-08CE78492C92}"/>
    <dgm:cxn modelId="{1C7E02C8-18C5-4C3F-913F-3F323B7A7075}" srcId="{14ED08CB-4266-4F7D-97B1-FF89E772E583}" destId="{CCC14944-0F1F-462C-8B3C-ADFC80D74116}" srcOrd="2" destOrd="0" parTransId="{FB978AD0-A966-467B-A6F6-9ECA15500904}" sibTransId="{53BDD5FC-631D-4FA2-AB8B-BE057B3453FB}"/>
    <dgm:cxn modelId="{6B0D85EA-5CA1-4FC2-9B85-9D0820878D01}" srcId="{14ED08CB-4266-4F7D-97B1-FF89E772E583}" destId="{590C585B-E700-4E03-A436-3A8BC2F521D7}" srcOrd="3" destOrd="0" parTransId="{8F519825-0665-4E20-B190-9B5424B83F07}" sibTransId="{A3F28B4E-35AE-4CAA-BE2E-9D0D2B741F50}"/>
    <dgm:cxn modelId="{091078CB-F53D-42FA-A3F1-06622E9D35DD}" srcId="{14ED08CB-4266-4F7D-97B1-FF89E772E583}" destId="{EF34E4AD-1A29-429B-AD91-ED31415E733E}" srcOrd="1" destOrd="0" parTransId="{55062C3B-DE53-49AC-83A4-47D59DEC754F}" sibTransId="{35C0F30B-274C-40FD-95CC-842F110B4541}"/>
    <dgm:cxn modelId="{1767C229-130A-404D-8605-7A2762512E2E}" srcId="{935A70C5-7F51-42B5-B302-18FF2C95764B}" destId="{14ED08CB-4266-4F7D-97B1-FF89E772E583}" srcOrd="0" destOrd="0" parTransId="{2C7B67F7-32C1-4F7F-AD88-472730B33B6A}" sibTransId="{47A91E1D-A141-4932-B919-B905F7923E40}"/>
    <dgm:cxn modelId="{0C2248DF-7ECA-4844-BC1B-C21363F3B33C}" type="presOf" srcId="{14ED08CB-4266-4F7D-97B1-FF89E772E583}" destId="{CA9ADBDF-C39D-41EE-82B3-871DFDB3ACA1}" srcOrd="0" destOrd="0" presId="urn:microsoft.com/office/officeart/2005/8/layout/vList5"/>
    <dgm:cxn modelId="{F732E8B1-5A43-46ED-9734-FE1125F47A61}" type="presOf" srcId="{3E362C1F-DC5C-4D2A-AB7D-FC9FC556C5E3}" destId="{7014BAC9-8741-47E2-B4BA-2CFFE19BE599}" srcOrd="0" destOrd="0" presId="urn:microsoft.com/office/officeart/2005/8/layout/vList5"/>
    <dgm:cxn modelId="{85BECD4D-993E-4F69-BB76-FC41603EE9C7}" type="presOf" srcId="{CCC14944-0F1F-462C-8B3C-ADFC80D74116}" destId="{7014BAC9-8741-47E2-B4BA-2CFFE19BE599}" srcOrd="0" destOrd="2" presId="urn:microsoft.com/office/officeart/2005/8/layout/vList5"/>
    <dgm:cxn modelId="{6DB3C740-504B-4853-96F8-76142398659A}" type="presOf" srcId="{935A70C5-7F51-42B5-B302-18FF2C95764B}" destId="{596707BB-9165-45C9-8727-4974B96FA6AB}" srcOrd="0" destOrd="0" presId="urn:microsoft.com/office/officeart/2005/8/layout/vList5"/>
    <dgm:cxn modelId="{7F0DCAC2-32CA-416C-80F9-64D50F4E5002}" type="presOf" srcId="{EF34E4AD-1A29-429B-AD91-ED31415E733E}" destId="{7014BAC9-8741-47E2-B4BA-2CFFE19BE599}" srcOrd="0" destOrd="1" presId="urn:microsoft.com/office/officeart/2005/8/layout/vList5"/>
    <dgm:cxn modelId="{E765B099-C054-4858-96BF-788213EF81F6}" type="presParOf" srcId="{596707BB-9165-45C9-8727-4974B96FA6AB}" destId="{26DAA07C-F2F1-454C-8AA0-CF63450D6E44}" srcOrd="0" destOrd="0" presId="urn:microsoft.com/office/officeart/2005/8/layout/vList5"/>
    <dgm:cxn modelId="{D7064576-C82E-4F9D-9065-931F1711B0C9}" type="presParOf" srcId="{26DAA07C-F2F1-454C-8AA0-CF63450D6E44}" destId="{CA9ADBDF-C39D-41EE-82B3-871DFDB3ACA1}" srcOrd="0" destOrd="0" presId="urn:microsoft.com/office/officeart/2005/8/layout/vList5"/>
    <dgm:cxn modelId="{6D1A8D6F-D23F-45D7-951D-938A3D243BA9}" type="presParOf" srcId="{26DAA07C-F2F1-454C-8AA0-CF63450D6E44}" destId="{7014BAC9-8741-47E2-B4BA-2CFFE19BE59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35A70C5-7F51-42B5-B302-18FF2C95764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ED08CB-4266-4F7D-97B1-FF89E772E583}">
      <dgm:prSet/>
      <dgm:spPr/>
      <dgm:t>
        <a:bodyPr/>
        <a:lstStyle/>
        <a:p>
          <a:pPr rtl="0"/>
          <a:r>
            <a:rPr lang="ru-RU" b="1" dirty="0" smtClean="0">
              <a:solidFill>
                <a:schemeClr val="accent1">
                  <a:lumMod val="10000"/>
                </a:schemeClr>
              </a:solidFill>
            </a:rPr>
            <a:t>Функции эксперта ПК при рассмотрении апелляций</a:t>
          </a:r>
          <a:endParaRPr lang="ru-RU" b="1" dirty="0">
            <a:solidFill>
              <a:schemeClr val="accent1">
                <a:lumMod val="10000"/>
              </a:schemeClr>
            </a:solidFill>
          </a:endParaRPr>
        </a:p>
      </dgm:t>
    </dgm:pt>
    <dgm:pt modelId="{2C7B67F7-32C1-4F7F-AD88-472730B33B6A}" type="parTrans" cxnId="{1767C229-130A-404D-8605-7A2762512E2E}">
      <dgm:prSet/>
      <dgm:spPr/>
      <dgm:t>
        <a:bodyPr/>
        <a:lstStyle/>
        <a:p>
          <a:endParaRPr lang="ru-RU"/>
        </a:p>
      </dgm:t>
    </dgm:pt>
    <dgm:pt modelId="{47A91E1D-A141-4932-B919-B905F7923E40}" type="sibTrans" cxnId="{1767C229-130A-404D-8605-7A2762512E2E}">
      <dgm:prSet/>
      <dgm:spPr/>
      <dgm:t>
        <a:bodyPr/>
        <a:lstStyle/>
        <a:p>
          <a:endParaRPr lang="ru-RU"/>
        </a:p>
      </dgm:t>
    </dgm:pt>
    <dgm:pt modelId="{EF34E4AD-1A29-429B-AD91-ED31415E733E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r>
            <a:rPr lang="ru-RU" b="0" i="1" dirty="0" smtClean="0">
              <a:solidFill>
                <a:schemeClr val="accent1">
                  <a:lumMod val="10000"/>
                </a:schemeClr>
              </a:solidFill>
            </a:rPr>
            <a:t>Присутствует при рассмотрении апелляции</a:t>
          </a: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35C0F30B-274C-40FD-95CC-842F110B4541}" type="sibTrans" cxnId="{091078CB-F53D-42FA-A3F1-06622E9D35DD}">
      <dgm:prSet/>
      <dgm:spPr/>
      <dgm:t>
        <a:bodyPr/>
        <a:lstStyle/>
        <a:p>
          <a:endParaRPr lang="ru-RU"/>
        </a:p>
      </dgm:t>
    </dgm:pt>
    <dgm:pt modelId="{55062C3B-DE53-49AC-83A4-47D59DEC754F}" type="parTrans" cxnId="{091078CB-F53D-42FA-A3F1-06622E9D35DD}">
      <dgm:prSet/>
      <dgm:spPr/>
      <dgm:t>
        <a:bodyPr/>
        <a:lstStyle/>
        <a:p>
          <a:endParaRPr lang="ru-RU"/>
        </a:p>
      </dgm:t>
    </dgm:pt>
    <dgm:pt modelId="{3E362C1F-DC5C-4D2A-AB7D-FC9FC556C5E3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r>
            <a:rPr lang="ru-RU" b="0" i="1" dirty="0" smtClean="0">
              <a:solidFill>
                <a:schemeClr val="accent1">
                  <a:lumMod val="10000"/>
                </a:schemeClr>
              </a:solidFill>
            </a:rPr>
            <a:t>Оценивает развернутые ответы апелляционной работы</a:t>
          </a: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6C9730ED-142C-4FC3-AAA5-08CE78492C92}" type="sibTrans" cxnId="{FD22FEDD-5C59-4530-95B6-DB3DC07DDD78}">
      <dgm:prSet/>
      <dgm:spPr/>
      <dgm:t>
        <a:bodyPr/>
        <a:lstStyle/>
        <a:p>
          <a:endParaRPr lang="ru-RU"/>
        </a:p>
      </dgm:t>
    </dgm:pt>
    <dgm:pt modelId="{A0BF67CF-85FD-460E-A226-C81E8A708801}" type="parTrans" cxnId="{FD22FEDD-5C59-4530-95B6-DB3DC07DDD78}">
      <dgm:prSet/>
      <dgm:spPr/>
      <dgm:t>
        <a:bodyPr/>
        <a:lstStyle/>
        <a:p>
          <a:endParaRPr lang="ru-RU"/>
        </a:p>
      </dgm:t>
    </dgm:pt>
    <dgm:pt modelId="{CCC14944-0F1F-462C-8B3C-ADFC80D74116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r>
            <a:rPr lang="ru-RU" b="0" i="1" dirty="0" smtClean="0">
              <a:solidFill>
                <a:schemeClr val="accent1">
                  <a:lumMod val="10000"/>
                </a:schemeClr>
              </a:solidFill>
            </a:rPr>
            <a:t>Дает разъяснения апеллянту или его законному представителю по сути оценивания любых заданий (при возникновении вопросов):</a:t>
          </a: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FB978AD0-A966-467B-A6F6-9ECA15500904}" type="parTrans" cxnId="{1C7E02C8-18C5-4C3F-913F-3F323B7A7075}">
      <dgm:prSet/>
      <dgm:spPr/>
      <dgm:t>
        <a:bodyPr/>
        <a:lstStyle/>
        <a:p>
          <a:endParaRPr lang="ru-RU"/>
        </a:p>
      </dgm:t>
    </dgm:pt>
    <dgm:pt modelId="{53BDD5FC-631D-4FA2-AB8B-BE057B3453FB}" type="sibTrans" cxnId="{1C7E02C8-18C5-4C3F-913F-3F323B7A7075}">
      <dgm:prSet/>
      <dgm:spPr/>
      <dgm:t>
        <a:bodyPr/>
        <a:lstStyle/>
        <a:p>
          <a:endParaRPr lang="ru-RU"/>
        </a:p>
      </dgm:t>
    </dgm:pt>
    <dgm:pt modelId="{DE6F4A32-BD33-4771-B140-7ABF2CDF069A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r>
            <a:rPr lang="ru-RU" b="0" i="1" dirty="0" smtClean="0">
              <a:solidFill>
                <a:schemeClr val="accent1">
                  <a:lumMod val="10000"/>
                </a:schemeClr>
              </a:solidFill>
            </a:rPr>
            <a:t>развернутых ответов;</a:t>
          </a: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CEABB321-0218-44E8-BEBD-E5DF553F91A1}" type="parTrans" cxnId="{B05DE1EE-3950-4951-A746-3108C0746E8B}">
      <dgm:prSet/>
      <dgm:spPr/>
      <dgm:t>
        <a:bodyPr/>
        <a:lstStyle/>
        <a:p>
          <a:endParaRPr lang="ru-RU"/>
        </a:p>
      </dgm:t>
    </dgm:pt>
    <dgm:pt modelId="{27D5D8E3-7403-470E-ACE1-FF9A95794FC4}" type="sibTrans" cxnId="{B05DE1EE-3950-4951-A746-3108C0746E8B}">
      <dgm:prSet/>
      <dgm:spPr/>
      <dgm:t>
        <a:bodyPr/>
        <a:lstStyle/>
        <a:p>
          <a:endParaRPr lang="ru-RU"/>
        </a:p>
      </dgm:t>
    </dgm:pt>
    <dgm:pt modelId="{2BC7708C-A0FE-4C8C-B3B9-CAD84AC481DF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r>
            <a:rPr lang="ru-RU" b="0" i="1" dirty="0" smtClean="0">
              <a:solidFill>
                <a:schemeClr val="accent1">
                  <a:lumMod val="10000"/>
                </a:schemeClr>
              </a:solidFill>
            </a:rPr>
            <a:t>ответов на задания в краткой форме</a:t>
          </a: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5111E555-178A-4313-B4CA-63BF658B16AF}" type="parTrans" cxnId="{07040FAB-717E-4E00-97D4-458D4B2BBCDB}">
      <dgm:prSet/>
      <dgm:spPr/>
      <dgm:t>
        <a:bodyPr/>
        <a:lstStyle/>
        <a:p>
          <a:endParaRPr lang="ru-RU"/>
        </a:p>
      </dgm:t>
    </dgm:pt>
    <dgm:pt modelId="{76EF18BF-DE88-41AC-8F18-9F004F18346A}" type="sibTrans" cxnId="{07040FAB-717E-4E00-97D4-458D4B2BBCDB}">
      <dgm:prSet/>
      <dgm:spPr/>
      <dgm:t>
        <a:bodyPr/>
        <a:lstStyle/>
        <a:p>
          <a:endParaRPr lang="ru-RU"/>
        </a:p>
      </dgm:t>
    </dgm:pt>
    <dgm:pt modelId="{5CF6AE1D-9686-44A6-9E78-4F334FD48763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BD8F2679-8959-40A8-96F0-44100DDB12EC}" type="parTrans" cxnId="{31C0AC0D-402F-4E70-96BA-B8AB3682141F}">
      <dgm:prSet/>
      <dgm:spPr/>
      <dgm:t>
        <a:bodyPr/>
        <a:lstStyle/>
        <a:p>
          <a:endParaRPr lang="ru-RU"/>
        </a:p>
      </dgm:t>
    </dgm:pt>
    <dgm:pt modelId="{8D803A67-1EAA-48D4-96DE-EBED6AC5E5A3}" type="sibTrans" cxnId="{31C0AC0D-402F-4E70-96BA-B8AB3682141F}">
      <dgm:prSet/>
      <dgm:spPr/>
      <dgm:t>
        <a:bodyPr/>
        <a:lstStyle/>
        <a:p>
          <a:endParaRPr lang="ru-RU"/>
        </a:p>
      </dgm:t>
    </dgm:pt>
    <dgm:pt modelId="{2CA5A01A-AC66-4CE9-A0F5-53AD30A9F29B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308AE141-7F3B-4AB7-A55A-123D848C78C5}" type="parTrans" cxnId="{8B0A42BB-2A61-4126-8E56-64A3E9AE24F4}">
      <dgm:prSet/>
      <dgm:spPr/>
      <dgm:t>
        <a:bodyPr/>
        <a:lstStyle/>
        <a:p>
          <a:endParaRPr lang="ru-RU"/>
        </a:p>
      </dgm:t>
    </dgm:pt>
    <dgm:pt modelId="{BF566FB6-426D-4684-866C-2C6D95345B39}" type="sibTrans" cxnId="{8B0A42BB-2A61-4126-8E56-64A3E9AE24F4}">
      <dgm:prSet/>
      <dgm:spPr/>
      <dgm:t>
        <a:bodyPr/>
        <a:lstStyle/>
        <a:p>
          <a:endParaRPr lang="ru-RU"/>
        </a:p>
      </dgm:t>
    </dgm:pt>
    <dgm:pt modelId="{48E8D7E3-59CD-4421-A68A-86AFC84B4555}">
      <dgm:prSet/>
      <dgm:spPr/>
      <dgm:t>
        <a:bodyPr/>
        <a:lstStyle/>
        <a:p>
          <a:pPr rtl="0">
            <a:spcBef>
              <a:spcPts val="0"/>
            </a:spcBef>
            <a:spcAft>
              <a:spcPts val="600"/>
            </a:spcAft>
          </a:pPr>
          <a:endParaRPr lang="ru-RU" b="0" i="1" dirty="0">
            <a:solidFill>
              <a:schemeClr val="accent1">
                <a:lumMod val="10000"/>
              </a:schemeClr>
            </a:solidFill>
          </a:endParaRPr>
        </a:p>
      </dgm:t>
    </dgm:pt>
    <dgm:pt modelId="{54067010-D4C8-482E-B28A-601650493439}" type="parTrans" cxnId="{A686C030-D413-4A5E-9A92-30D9608BB0A2}">
      <dgm:prSet/>
      <dgm:spPr/>
      <dgm:t>
        <a:bodyPr/>
        <a:lstStyle/>
        <a:p>
          <a:endParaRPr lang="ru-RU"/>
        </a:p>
      </dgm:t>
    </dgm:pt>
    <dgm:pt modelId="{465D7B7D-424F-461F-A9BC-DEDFD73AA05F}" type="sibTrans" cxnId="{A686C030-D413-4A5E-9A92-30D9608BB0A2}">
      <dgm:prSet/>
      <dgm:spPr/>
      <dgm:t>
        <a:bodyPr/>
        <a:lstStyle/>
        <a:p>
          <a:endParaRPr lang="ru-RU"/>
        </a:p>
      </dgm:t>
    </dgm:pt>
    <dgm:pt modelId="{596707BB-9165-45C9-8727-4974B96FA6AB}" type="pres">
      <dgm:prSet presAssocID="{935A70C5-7F51-42B5-B302-18FF2C9576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DAA07C-F2F1-454C-8AA0-CF63450D6E44}" type="pres">
      <dgm:prSet presAssocID="{14ED08CB-4266-4F7D-97B1-FF89E772E583}" presName="linNode" presStyleCnt="0"/>
      <dgm:spPr/>
    </dgm:pt>
    <dgm:pt modelId="{CA9ADBDF-C39D-41EE-82B3-871DFDB3ACA1}" type="pres">
      <dgm:prSet presAssocID="{14ED08CB-4266-4F7D-97B1-FF89E772E583}" presName="parentText" presStyleLbl="node1" presStyleIdx="0" presStyleCnt="1" custLinFactNeighborY="-18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14BAC9-8741-47E2-B4BA-2CFFE19BE599}" type="pres">
      <dgm:prSet presAssocID="{14ED08CB-4266-4F7D-97B1-FF89E772E583}" presName="descendantText" presStyleLbl="alignAccFollowNode1" presStyleIdx="0" presStyleCnt="1" custScaleY="122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22FEDD-5C59-4530-95B6-DB3DC07DDD78}" srcId="{14ED08CB-4266-4F7D-97B1-FF89E772E583}" destId="{3E362C1F-DC5C-4D2A-AB7D-FC9FC556C5E3}" srcOrd="0" destOrd="0" parTransId="{A0BF67CF-85FD-460E-A226-C81E8A708801}" sibTransId="{6C9730ED-142C-4FC3-AAA5-08CE78492C92}"/>
    <dgm:cxn modelId="{9E96FB1A-3484-4652-AD0B-31572DED3F11}" type="presOf" srcId="{3E362C1F-DC5C-4D2A-AB7D-FC9FC556C5E3}" destId="{7014BAC9-8741-47E2-B4BA-2CFFE19BE599}" srcOrd="0" destOrd="0" presId="urn:microsoft.com/office/officeart/2005/8/layout/vList5"/>
    <dgm:cxn modelId="{33C614A3-AA8B-4074-9105-044E9BE9575C}" type="presOf" srcId="{14ED08CB-4266-4F7D-97B1-FF89E772E583}" destId="{CA9ADBDF-C39D-41EE-82B3-871DFDB3ACA1}" srcOrd="0" destOrd="0" presId="urn:microsoft.com/office/officeart/2005/8/layout/vList5"/>
    <dgm:cxn modelId="{F2001DBD-DF59-475A-B0F2-5E52DCB23409}" type="presOf" srcId="{935A70C5-7F51-42B5-B302-18FF2C95764B}" destId="{596707BB-9165-45C9-8727-4974B96FA6AB}" srcOrd="0" destOrd="0" presId="urn:microsoft.com/office/officeart/2005/8/layout/vList5"/>
    <dgm:cxn modelId="{1C7E02C8-18C5-4C3F-913F-3F323B7A7075}" srcId="{14ED08CB-4266-4F7D-97B1-FF89E772E583}" destId="{CCC14944-0F1F-462C-8B3C-ADFC80D74116}" srcOrd="4" destOrd="0" parTransId="{FB978AD0-A966-467B-A6F6-9ECA15500904}" sibTransId="{53BDD5FC-631D-4FA2-AB8B-BE057B3453FB}"/>
    <dgm:cxn modelId="{07040FAB-717E-4E00-97D4-458D4B2BBCDB}" srcId="{48E8D7E3-59CD-4421-A68A-86AFC84B4555}" destId="{2BC7708C-A0FE-4C8C-B3B9-CAD84AC481DF}" srcOrd="1" destOrd="0" parTransId="{5111E555-178A-4313-B4CA-63BF658B16AF}" sibTransId="{76EF18BF-DE88-41AC-8F18-9F004F18346A}"/>
    <dgm:cxn modelId="{276275F9-693B-4FC0-B0B8-39257B8D270F}" type="presOf" srcId="{2BC7708C-A0FE-4C8C-B3B9-CAD84AC481DF}" destId="{7014BAC9-8741-47E2-B4BA-2CFFE19BE599}" srcOrd="0" destOrd="7" presId="urn:microsoft.com/office/officeart/2005/8/layout/vList5"/>
    <dgm:cxn modelId="{091078CB-F53D-42FA-A3F1-06622E9D35DD}" srcId="{14ED08CB-4266-4F7D-97B1-FF89E772E583}" destId="{EF34E4AD-1A29-429B-AD91-ED31415E733E}" srcOrd="2" destOrd="0" parTransId="{55062C3B-DE53-49AC-83A4-47D59DEC754F}" sibTransId="{35C0F30B-274C-40FD-95CC-842F110B4541}"/>
    <dgm:cxn modelId="{1767C229-130A-404D-8605-7A2762512E2E}" srcId="{935A70C5-7F51-42B5-B302-18FF2C95764B}" destId="{14ED08CB-4266-4F7D-97B1-FF89E772E583}" srcOrd="0" destOrd="0" parTransId="{2C7B67F7-32C1-4F7F-AD88-472730B33B6A}" sibTransId="{47A91E1D-A141-4932-B919-B905F7923E40}"/>
    <dgm:cxn modelId="{A686C030-D413-4A5E-9A92-30D9608BB0A2}" srcId="{14ED08CB-4266-4F7D-97B1-FF89E772E583}" destId="{48E8D7E3-59CD-4421-A68A-86AFC84B4555}" srcOrd="5" destOrd="0" parTransId="{54067010-D4C8-482E-B28A-601650493439}" sibTransId="{465D7B7D-424F-461F-A9BC-DEDFD73AA05F}"/>
    <dgm:cxn modelId="{814058DC-8DED-4B82-9917-079BB161FC6C}" type="presOf" srcId="{EF34E4AD-1A29-429B-AD91-ED31415E733E}" destId="{7014BAC9-8741-47E2-B4BA-2CFFE19BE599}" srcOrd="0" destOrd="2" presId="urn:microsoft.com/office/officeart/2005/8/layout/vList5"/>
    <dgm:cxn modelId="{31C0AC0D-402F-4E70-96BA-B8AB3682141F}" srcId="{14ED08CB-4266-4F7D-97B1-FF89E772E583}" destId="{5CF6AE1D-9686-44A6-9E78-4F334FD48763}" srcOrd="1" destOrd="0" parTransId="{BD8F2679-8959-40A8-96F0-44100DDB12EC}" sibTransId="{8D803A67-1EAA-48D4-96DE-EBED6AC5E5A3}"/>
    <dgm:cxn modelId="{C743F76A-4072-4432-A365-5714E6BFB3C8}" type="presOf" srcId="{48E8D7E3-59CD-4421-A68A-86AFC84B4555}" destId="{7014BAC9-8741-47E2-B4BA-2CFFE19BE599}" srcOrd="0" destOrd="5" presId="urn:microsoft.com/office/officeart/2005/8/layout/vList5"/>
    <dgm:cxn modelId="{B05DE1EE-3950-4951-A746-3108C0746E8B}" srcId="{48E8D7E3-59CD-4421-A68A-86AFC84B4555}" destId="{DE6F4A32-BD33-4771-B140-7ABF2CDF069A}" srcOrd="0" destOrd="0" parTransId="{CEABB321-0218-44E8-BEBD-E5DF553F91A1}" sibTransId="{27D5D8E3-7403-470E-ACE1-FF9A95794FC4}"/>
    <dgm:cxn modelId="{2D1A2A90-67A6-4610-B692-8966C2EA68E0}" type="presOf" srcId="{DE6F4A32-BD33-4771-B140-7ABF2CDF069A}" destId="{7014BAC9-8741-47E2-B4BA-2CFFE19BE599}" srcOrd="0" destOrd="6" presId="urn:microsoft.com/office/officeart/2005/8/layout/vList5"/>
    <dgm:cxn modelId="{8B0A42BB-2A61-4126-8E56-64A3E9AE24F4}" srcId="{14ED08CB-4266-4F7D-97B1-FF89E772E583}" destId="{2CA5A01A-AC66-4CE9-A0F5-53AD30A9F29B}" srcOrd="3" destOrd="0" parTransId="{308AE141-7F3B-4AB7-A55A-123D848C78C5}" sibTransId="{BF566FB6-426D-4684-866C-2C6D95345B39}"/>
    <dgm:cxn modelId="{565F29C0-88A9-4C2C-A6A8-6AB51AFDE69E}" type="presOf" srcId="{CCC14944-0F1F-462C-8B3C-ADFC80D74116}" destId="{7014BAC9-8741-47E2-B4BA-2CFFE19BE599}" srcOrd="0" destOrd="4" presId="urn:microsoft.com/office/officeart/2005/8/layout/vList5"/>
    <dgm:cxn modelId="{6150CCBB-A41C-4B40-9687-BAE2561F1F84}" type="presOf" srcId="{5CF6AE1D-9686-44A6-9E78-4F334FD48763}" destId="{7014BAC9-8741-47E2-B4BA-2CFFE19BE599}" srcOrd="0" destOrd="1" presId="urn:microsoft.com/office/officeart/2005/8/layout/vList5"/>
    <dgm:cxn modelId="{E96DF63E-F9FB-402F-9E3B-ED7417D7580C}" type="presOf" srcId="{2CA5A01A-AC66-4CE9-A0F5-53AD30A9F29B}" destId="{7014BAC9-8741-47E2-B4BA-2CFFE19BE599}" srcOrd="0" destOrd="3" presId="urn:microsoft.com/office/officeart/2005/8/layout/vList5"/>
    <dgm:cxn modelId="{DA7F22B8-B20E-42CB-BB5C-8EBAD3A7B1EA}" type="presParOf" srcId="{596707BB-9165-45C9-8727-4974B96FA6AB}" destId="{26DAA07C-F2F1-454C-8AA0-CF63450D6E44}" srcOrd="0" destOrd="0" presId="urn:microsoft.com/office/officeart/2005/8/layout/vList5"/>
    <dgm:cxn modelId="{E8163B2F-EF4D-470C-9786-5D9D812CBA61}" type="presParOf" srcId="{26DAA07C-F2F1-454C-8AA0-CF63450D6E44}" destId="{CA9ADBDF-C39D-41EE-82B3-871DFDB3ACA1}" srcOrd="0" destOrd="0" presId="urn:microsoft.com/office/officeart/2005/8/layout/vList5"/>
    <dgm:cxn modelId="{22FF350A-1423-48D8-939D-93226094927C}" type="presParOf" srcId="{26DAA07C-F2F1-454C-8AA0-CF63450D6E44}" destId="{7014BAC9-8741-47E2-B4BA-2CFFE19BE59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17714C-9CC6-429A-80C3-140C77A2D14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B7B05E-2A3E-4F37-A244-662A118CD755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Ведущий эксперт</a:t>
          </a:r>
          <a:endParaRPr lang="ru-RU" b="1" dirty="0">
            <a:solidFill>
              <a:schemeClr val="tx1"/>
            </a:solidFill>
          </a:endParaRPr>
        </a:p>
      </dgm:t>
    </dgm:pt>
    <dgm:pt modelId="{7AC2EA65-FCB5-4F7C-97CC-C3F5E2A9B532}" type="parTrans" cxnId="{B05D4867-BA74-4AB9-968A-AF61E3D41E7D}">
      <dgm:prSet/>
      <dgm:spPr/>
      <dgm:t>
        <a:bodyPr/>
        <a:lstStyle/>
        <a:p>
          <a:endParaRPr lang="ru-RU"/>
        </a:p>
      </dgm:t>
    </dgm:pt>
    <dgm:pt modelId="{590B9EC0-6653-4A18-9851-87BCDE066630}" type="sibTrans" cxnId="{B05D4867-BA74-4AB9-968A-AF61E3D41E7D}">
      <dgm:prSet/>
      <dgm:spPr/>
      <dgm:t>
        <a:bodyPr/>
        <a:lstStyle/>
        <a:p>
          <a:endParaRPr lang="ru-RU"/>
        </a:p>
      </dgm:t>
    </dgm:pt>
    <dgm:pt modelId="{8729A41D-4CAD-4C35-BED1-18C540ADEE37}">
      <dgm:prSet phldrT="[Текст]" custT="1"/>
      <dgm:spPr/>
      <dgm:t>
        <a:bodyPr/>
        <a:lstStyle/>
        <a:p>
          <a:r>
            <a:rPr lang="ru-RU" sz="1400" b="1" i="1" dirty="0" smtClean="0"/>
            <a:t>статус, позволяющий быть председателем или заместителем председателя ПК, осуществлять руководство подготовкой и/или подготовку экспертов на региональном уровне, участвовать в межрегиональных перекрестных проверках, привлекаться к рассмотрению апелляций по учебному предмету, осуществлять проверку и перепроверку развернутых ответов участников ГИА в составе ПК, в том числе в качестве третьего эксперта</a:t>
          </a:r>
          <a:endParaRPr lang="ru-RU" sz="1400" b="1" i="1" dirty="0"/>
        </a:p>
      </dgm:t>
    </dgm:pt>
    <dgm:pt modelId="{57C54C1D-3449-48C0-9A11-F8C456F02975}" type="parTrans" cxnId="{BF8D4219-DC0A-4B19-BD2D-941C3BB755D6}">
      <dgm:prSet/>
      <dgm:spPr/>
      <dgm:t>
        <a:bodyPr/>
        <a:lstStyle/>
        <a:p>
          <a:endParaRPr lang="ru-RU"/>
        </a:p>
      </dgm:t>
    </dgm:pt>
    <dgm:pt modelId="{89DFD41E-A348-4A34-9BEA-C3C9E2ECE99D}" type="sibTrans" cxnId="{BF8D4219-DC0A-4B19-BD2D-941C3BB755D6}">
      <dgm:prSet/>
      <dgm:spPr/>
      <dgm:t>
        <a:bodyPr/>
        <a:lstStyle/>
        <a:p>
          <a:endParaRPr lang="ru-RU"/>
        </a:p>
      </dgm:t>
    </dgm:pt>
    <dgm:pt modelId="{5F2FBBA7-8592-4505-8BF0-5F454E096C60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Старший эксперт</a:t>
          </a:r>
          <a:endParaRPr lang="ru-RU" b="1" dirty="0">
            <a:solidFill>
              <a:schemeClr val="tx1"/>
            </a:solidFill>
          </a:endParaRPr>
        </a:p>
      </dgm:t>
    </dgm:pt>
    <dgm:pt modelId="{D9E7311F-29FE-406F-A085-02B79B3D3207}" type="parTrans" cxnId="{CBD0830D-538F-469D-BFBF-75A58600F565}">
      <dgm:prSet/>
      <dgm:spPr/>
      <dgm:t>
        <a:bodyPr/>
        <a:lstStyle/>
        <a:p>
          <a:endParaRPr lang="ru-RU"/>
        </a:p>
      </dgm:t>
    </dgm:pt>
    <dgm:pt modelId="{04EAC9D1-696F-456A-B03D-5438496F4DC1}" type="sibTrans" cxnId="{CBD0830D-538F-469D-BFBF-75A58600F565}">
      <dgm:prSet/>
      <dgm:spPr/>
      <dgm:t>
        <a:bodyPr/>
        <a:lstStyle/>
        <a:p>
          <a:endParaRPr lang="ru-RU"/>
        </a:p>
      </dgm:t>
    </dgm:pt>
    <dgm:pt modelId="{9A3048E3-9663-4E43-A1F8-16C81B7CD891}">
      <dgm:prSet phldrT="[Текст]" custT="1"/>
      <dgm:spPr/>
      <dgm:t>
        <a:bodyPr/>
        <a:lstStyle/>
        <a:p>
          <a:r>
            <a:rPr lang="ru-RU" sz="1400" b="1" i="1" dirty="0" smtClean="0"/>
            <a:t>статус, позволяющий осуществлять проверку и перепроверку выполнения заданий с развернутым ответом ГИА в составе ПК, в том числе назначаться для третьей проверки выполнения заданий с развернутым ответом ГИА, участвовать в межрегиональных перекрестных проверках, а также в проверках в рамках рассмотрения апелляции о несогласии с выставленными баллами</a:t>
          </a:r>
          <a:endParaRPr lang="ru-RU" sz="1400" b="1" i="1" dirty="0"/>
        </a:p>
      </dgm:t>
    </dgm:pt>
    <dgm:pt modelId="{53399BD0-EA6E-4131-A812-5BA3301D2987}" type="parTrans" cxnId="{2DF91FD5-3C1F-4056-AA64-E305225A3252}">
      <dgm:prSet/>
      <dgm:spPr/>
      <dgm:t>
        <a:bodyPr/>
        <a:lstStyle/>
        <a:p>
          <a:endParaRPr lang="ru-RU"/>
        </a:p>
      </dgm:t>
    </dgm:pt>
    <dgm:pt modelId="{C5B98D1A-94E1-48C4-9669-508578C87519}" type="sibTrans" cxnId="{2DF91FD5-3C1F-4056-AA64-E305225A3252}">
      <dgm:prSet/>
      <dgm:spPr/>
      <dgm:t>
        <a:bodyPr/>
        <a:lstStyle/>
        <a:p>
          <a:endParaRPr lang="ru-RU"/>
        </a:p>
      </dgm:t>
    </dgm:pt>
    <dgm:pt modelId="{F86EFCF6-D486-444C-B528-7CF45D0BA4A4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Основной эксперт</a:t>
          </a:r>
          <a:endParaRPr lang="ru-RU" b="1" dirty="0">
            <a:solidFill>
              <a:schemeClr val="tx1"/>
            </a:solidFill>
          </a:endParaRPr>
        </a:p>
      </dgm:t>
    </dgm:pt>
    <dgm:pt modelId="{5A4646FE-F886-41D7-B4EA-F04A72581C75}" type="parTrans" cxnId="{EB9D9FDE-36D4-49E8-B713-CABC6B5B80AA}">
      <dgm:prSet/>
      <dgm:spPr/>
      <dgm:t>
        <a:bodyPr/>
        <a:lstStyle/>
        <a:p>
          <a:endParaRPr lang="ru-RU"/>
        </a:p>
      </dgm:t>
    </dgm:pt>
    <dgm:pt modelId="{142B6918-EF0B-4941-B7C6-B85495ED144A}" type="sibTrans" cxnId="{EB9D9FDE-36D4-49E8-B713-CABC6B5B80AA}">
      <dgm:prSet/>
      <dgm:spPr/>
      <dgm:t>
        <a:bodyPr/>
        <a:lstStyle/>
        <a:p>
          <a:endParaRPr lang="ru-RU"/>
        </a:p>
      </dgm:t>
    </dgm:pt>
    <dgm:pt modelId="{02AC1248-E85C-4B02-86FA-A3B716D6142F}">
      <dgm:prSet phldrT="[Текст]" custT="1"/>
      <dgm:spPr/>
      <dgm:t>
        <a:bodyPr/>
        <a:lstStyle/>
        <a:p>
          <a:r>
            <a:rPr lang="ru-RU" sz="1400" b="1" i="1" dirty="0" smtClean="0"/>
            <a:t>статус, позволяющий осуществлять первую или вторую проверку выполнения заданий с развернутым ответом ГИА, участвовать в межрегиональных перекрестных проверках в составе ПК</a:t>
          </a:r>
          <a:endParaRPr lang="ru-RU" sz="1400" b="1" i="1" dirty="0"/>
        </a:p>
      </dgm:t>
    </dgm:pt>
    <dgm:pt modelId="{9BA76802-5334-4866-A9F5-EB14F9FEE664}" type="parTrans" cxnId="{80919B70-60D1-489E-B9DF-58C8D7DBD387}">
      <dgm:prSet/>
      <dgm:spPr/>
      <dgm:t>
        <a:bodyPr/>
        <a:lstStyle/>
        <a:p>
          <a:endParaRPr lang="ru-RU"/>
        </a:p>
      </dgm:t>
    </dgm:pt>
    <dgm:pt modelId="{5115AE27-11F4-476E-BB77-94C3F502FDB7}" type="sibTrans" cxnId="{80919B70-60D1-489E-B9DF-58C8D7DBD387}">
      <dgm:prSet/>
      <dgm:spPr/>
      <dgm:t>
        <a:bodyPr/>
        <a:lstStyle/>
        <a:p>
          <a:endParaRPr lang="ru-RU"/>
        </a:p>
      </dgm:t>
    </dgm:pt>
    <dgm:pt modelId="{4AD5929A-163F-4CED-A8CB-2CD1EE11D336}" type="pres">
      <dgm:prSet presAssocID="{2117714C-9CC6-429A-80C3-140C77A2D14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3175C4-101A-4CED-BD48-9532E2B656B8}" type="pres">
      <dgm:prSet presAssocID="{0EB7B05E-2A3E-4F37-A244-662A118CD755}" presName="composite" presStyleCnt="0"/>
      <dgm:spPr/>
    </dgm:pt>
    <dgm:pt modelId="{A9BFA199-1367-4EE9-BCC3-B6411AA6274A}" type="pres">
      <dgm:prSet presAssocID="{0EB7B05E-2A3E-4F37-A244-662A118CD75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357702-88EB-49E2-A347-F0D1B3B2A7D5}" type="pres">
      <dgm:prSet presAssocID="{0EB7B05E-2A3E-4F37-A244-662A118CD755}" presName="descendantText" presStyleLbl="alignAcc1" presStyleIdx="0" presStyleCnt="3" custScaleY="1019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D3411F-4A64-42B9-8D47-4EF6AD15FA11}" type="pres">
      <dgm:prSet presAssocID="{590B9EC0-6653-4A18-9851-87BCDE066630}" presName="sp" presStyleCnt="0"/>
      <dgm:spPr/>
    </dgm:pt>
    <dgm:pt modelId="{7219A83F-C705-4ECC-8A78-F7AE5070F170}" type="pres">
      <dgm:prSet presAssocID="{5F2FBBA7-8592-4505-8BF0-5F454E096C60}" presName="composite" presStyleCnt="0"/>
      <dgm:spPr/>
    </dgm:pt>
    <dgm:pt modelId="{D37ACE7C-9A94-4AA8-8AEE-E3A13CFCFFAE}" type="pres">
      <dgm:prSet presAssocID="{5F2FBBA7-8592-4505-8BF0-5F454E096C6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202366-F69C-4C9A-A4E2-5665D4AF91E9}" type="pres">
      <dgm:prSet presAssocID="{5F2FBBA7-8592-4505-8BF0-5F454E096C6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B65304-01A2-4E28-9C5E-91BD2570EF9E}" type="pres">
      <dgm:prSet presAssocID="{04EAC9D1-696F-456A-B03D-5438496F4DC1}" presName="sp" presStyleCnt="0"/>
      <dgm:spPr/>
    </dgm:pt>
    <dgm:pt modelId="{AB9CC21D-712A-461C-A2CD-F42F0FF8EC35}" type="pres">
      <dgm:prSet presAssocID="{F86EFCF6-D486-444C-B528-7CF45D0BA4A4}" presName="composite" presStyleCnt="0"/>
      <dgm:spPr/>
    </dgm:pt>
    <dgm:pt modelId="{003217BD-4BE5-4A12-AE6D-9C10C5673DE5}" type="pres">
      <dgm:prSet presAssocID="{F86EFCF6-D486-444C-B528-7CF45D0BA4A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DF1E30-9E20-483D-9D8A-2382378F9F90}" type="pres">
      <dgm:prSet presAssocID="{F86EFCF6-D486-444C-B528-7CF45D0BA4A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055BEE-74A0-45A5-A247-F602F97FF837}" type="presOf" srcId="{0EB7B05E-2A3E-4F37-A244-662A118CD755}" destId="{A9BFA199-1367-4EE9-BCC3-B6411AA6274A}" srcOrd="0" destOrd="0" presId="urn:microsoft.com/office/officeart/2005/8/layout/chevron2"/>
    <dgm:cxn modelId="{80919B70-60D1-489E-B9DF-58C8D7DBD387}" srcId="{F86EFCF6-D486-444C-B528-7CF45D0BA4A4}" destId="{02AC1248-E85C-4B02-86FA-A3B716D6142F}" srcOrd="0" destOrd="0" parTransId="{9BA76802-5334-4866-A9F5-EB14F9FEE664}" sibTransId="{5115AE27-11F4-476E-BB77-94C3F502FDB7}"/>
    <dgm:cxn modelId="{BF8D4219-DC0A-4B19-BD2D-941C3BB755D6}" srcId="{0EB7B05E-2A3E-4F37-A244-662A118CD755}" destId="{8729A41D-4CAD-4C35-BED1-18C540ADEE37}" srcOrd="0" destOrd="0" parTransId="{57C54C1D-3449-48C0-9A11-F8C456F02975}" sibTransId="{89DFD41E-A348-4A34-9BEA-C3C9E2ECE99D}"/>
    <dgm:cxn modelId="{C7400A4D-144C-4896-98C6-FD0672D4D95A}" type="presOf" srcId="{5F2FBBA7-8592-4505-8BF0-5F454E096C60}" destId="{D37ACE7C-9A94-4AA8-8AEE-E3A13CFCFFAE}" srcOrd="0" destOrd="0" presId="urn:microsoft.com/office/officeart/2005/8/layout/chevron2"/>
    <dgm:cxn modelId="{CBD0830D-538F-469D-BFBF-75A58600F565}" srcId="{2117714C-9CC6-429A-80C3-140C77A2D148}" destId="{5F2FBBA7-8592-4505-8BF0-5F454E096C60}" srcOrd="1" destOrd="0" parTransId="{D9E7311F-29FE-406F-A085-02B79B3D3207}" sibTransId="{04EAC9D1-696F-456A-B03D-5438496F4DC1}"/>
    <dgm:cxn modelId="{A8723681-B9E5-4D0B-8121-7E87AAAC736B}" type="presOf" srcId="{8729A41D-4CAD-4C35-BED1-18C540ADEE37}" destId="{12357702-88EB-49E2-A347-F0D1B3B2A7D5}" srcOrd="0" destOrd="0" presId="urn:microsoft.com/office/officeart/2005/8/layout/chevron2"/>
    <dgm:cxn modelId="{2DF91FD5-3C1F-4056-AA64-E305225A3252}" srcId="{5F2FBBA7-8592-4505-8BF0-5F454E096C60}" destId="{9A3048E3-9663-4E43-A1F8-16C81B7CD891}" srcOrd="0" destOrd="0" parTransId="{53399BD0-EA6E-4131-A812-5BA3301D2987}" sibTransId="{C5B98D1A-94E1-48C4-9669-508578C87519}"/>
    <dgm:cxn modelId="{783EB0C5-43F6-4526-9B8C-E1DCEC4903E0}" type="presOf" srcId="{02AC1248-E85C-4B02-86FA-A3B716D6142F}" destId="{9CDF1E30-9E20-483D-9D8A-2382378F9F90}" srcOrd="0" destOrd="0" presId="urn:microsoft.com/office/officeart/2005/8/layout/chevron2"/>
    <dgm:cxn modelId="{EB9D9FDE-36D4-49E8-B713-CABC6B5B80AA}" srcId="{2117714C-9CC6-429A-80C3-140C77A2D148}" destId="{F86EFCF6-D486-444C-B528-7CF45D0BA4A4}" srcOrd="2" destOrd="0" parTransId="{5A4646FE-F886-41D7-B4EA-F04A72581C75}" sibTransId="{142B6918-EF0B-4941-B7C6-B85495ED144A}"/>
    <dgm:cxn modelId="{13DC917C-54F8-4409-8D53-19EC13DD6055}" type="presOf" srcId="{9A3048E3-9663-4E43-A1F8-16C81B7CD891}" destId="{20202366-F69C-4C9A-A4E2-5665D4AF91E9}" srcOrd="0" destOrd="0" presId="urn:microsoft.com/office/officeart/2005/8/layout/chevron2"/>
    <dgm:cxn modelId="{EB376FB6-6704-4A5E-B1CE-7B43F95EB839}" type="presOf" srcId="{F86EFCF6-D486-444C-B528-7CF45D0BA4A4}" destId="{003217BD-4BE5-4A12-AE6D-9C10C5673DE5}" srcOrd="0" destOrd="0" presId="urn:microsoft.com/office/officeart/2005/8/layout/chevron2"/>
    <dgm:cxn modelId="{14106754-71FF-4005-A1D9-65846D598C2B}" type="presOf" srcId="{2117714C-9CC6-429A-80C3-140C77A2D148}" destId="{4AD5929A-163F-4CED-A8CB-2CD1EE11D336}" srcOrd="0" destOrd="0" presId="urn:microsoft.com/office/officeart/2005/8/layout/chevron2"/>
    <dgm:cxn modelId="{B05D4867-BA74-4AB9-968A-AF61E3D41E7D}" srcId="{2117714C-9CC6-429A-80C3-140C77A2D148}" destId="{0EB7B05E-2A3E-4F37-A244-662A118CD755}" srcOrd="0" destOrd="0" parTransId="{7AC2EA65-FCB5-4F7C-97CC-C3F5E2A9B532}" sibTransId="{590B9EC0-6653-4A18-9851-87BCDE066630}"/>
    <dgm:cxn modelId="{56801A63-32E7-4BDE-8A8E-A50D35A4BAE9}" type="presParOf" srcId="{4AD5929A-163F-4CED-A8CB-2CD1EE11D336}" destId="{DF3175C4-101A-4CED-BD48-9532E2B656B8}" srcOrd="0" destOrd="0" presId="urn:microsoft.com/office/officeart/2005/8/layout/chevron2"/>
    <dgm:cxn modelId="{A2541E93-BC8F-4243-9AD1-D3A07CECA68C}" type="presParOf" srcId="{DF3175C4-101A-4CED-BD48-9532E2B656B8}" destId="{A9BFA199-1367-4EE9-BCC3-B6411AA6274A}" srcOrd="0" destOrd="0" presId="urn:microsoft.com/office/officeart/2005/8/layout/chevron2"/>
    <dgm:cxn modelId="{AD77F6F3-AB0E-419E-AB91-E6858668A175}" type="presParOf" srcId="{DF3175C4-101A-4CED-BD48-9532E2B656B8}" destId="{12357702-88EB-49E2-A347-F0D1B3B2A7D5}" srcOrd="1" destOrd="0" presId="urn:microsoft.com/office/officeart/2005/8/layout/chevron2"/>
    <dgm:cxn modelId="{7E38E8D9-EDAE-4488-83CB-FBF915945AF6}" type="presParOf" srcId="{4AD5929A-163F-4CED-A8CB-2CD1EE11D336}" destId="{2AD3411F-4A64-42B9-8D47-4EF6AD15FA11}" srcOrd="1" destOrd="0" presId="urn:microsoft.com/office/officeart/2005/8/layout/chevron2"/>
    <dgm:cxn modelId="{A0AB7ED3-B1DE-421C-B969-50B42FD8798F}" type="presParOf" srcId="{4AD5929A-163F-4CED-A8CB-2CD1EE11D336}" destId="{7219A83F-C705-4ECC-8A78-F7AE5070F170}" srcOrd="2" destOrd="0" presId="urn:microsoft.com/office/officeart/2005/8/layout/chevron2"/>
    <dgm:cxn modelId="{E2AC7DA4-6906-4608-8DD3-F99A50F61F53}" type="presParOf" srcId="{7219A83F-C705-4ECC-8A78-F7AE5070F170}" destId="{D37ACE7C-9A94-4AA8-8AEE-E3A13CFCFFAE}" srcOrd="0" destOrd="0" presId="urn:microsoft.com/office/officeart/2005/8/layout/chevron2"/>
    <dgm:cxn modelId="{57B55CC8-0325-4692-92B7-A6100D808215}" type="presParOf" srcId="{7219A83F-C705-4ECC-8A78-F7AE5070F170}" destId="{20202366-F69C-4C9A-A4E2-5665D4AF91E9}" srcOrd="1" destOrd="0" presId="urn:microsoft.com/office/officeart/2005/8/layout/chevron2"/>
    <dgm:cxn modelId="{C401EDBC-705B-40CB-A651-70ECA9925764}" type="presParOf" srcId="{4AD5929A-163F-4CED-A8CB-2CD1EE11D336}" destId="{0BB65304-01A2-4E28-9C5E-91BD2570EF9E}" srcOrd="3" destOrd="0" presId="urn:microsoft.com/office/officeart/2005/8/layout/chevron2"/>
    <dgm:cxn modelId="{FF468B25-F3E2-49F3-ABE4-40D58258F8A2}" type="presParOf" srcId="{4AD5929A-163F-4CED-A8CB-2CD1EE11D336}" destId="{AB9CC21D-712A-461C-A2CD-F42F0FF8EC35}" srcOrd="4" destOrd="0" presId="urn:microsoft.com/office/officeart/2005/8/layout/chevron2"/>
    <dgm:cxn modelId="{031C4EC9-9E60-4787-9F1A-06465CA2E486}" type="presParOf" srcId="{AB9CC21D-712A-461C-A2CD-F42F0FF8EC35}" destId="{003217BD-4BE5-4A12-AE6D-9C10C5673DE5}" srcOrd="0" destOrd="0" presId="urn:microsoft.com/office/officeart/2005/8/layout/chevron2"/>
    <dgm:cxn modelId="{2CE99FFD-CF2C-48CF-A295-51046F0BDF96}" type="presParOf" srcId="{AB9CC21D-712A-461C-A2CD-F42F0FF8EC35}" destId="{9CDF1E30-9E20-483D-9D8A-2382378F9F9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52024A-BBA1-4A5A-B2EE-ED9C9EE2AB4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596132-1082-4AAC-AAE5-831AA3202387}">
      <dgm:prSet custT="1"/>
      <dgm:spPr/>
      <dgm:t>
        <a:bodyPr/>
        <a:lstStyle/>
        <a:p>
          <a:pPr rtl="0"/>
          <a:r>
            <a:rPr lang="ru-RU" sz="1600" i="1" dirty="0" smtClean="0">
              <a:solidFill>
                <a:schemeClr val="accent5">
                  <a:lumMod val="10000"/>
                </a:schemeClr>
              </a:solidFill>
            </a:rPr>
            <a:t>по подготовке экспертов ПК, </a:t>
          </a:r>
          <a:endParaRPr lang="ru-RU" sz="1600" dirty="0">
            <a:solidFill>
              <a:schemeClr val="accent5">
                <a:lumMod val="10000"/>
              </a:schemeClr>
            </a:solidFill>
          </a:endParaRPr>
        </a:p>
      </dgm:t>
    </dgm:pt>
    <dgm:pt modelId="{05717087-0903-471F-B0D7-DCB95B1A613E}" type="parTrans" cxnId="{0539F1C8-6D8B-4C1B-A202-448A99DC07E0}">
      <dgm:prSet/>
      <dgm:spPr/>
      <dgm:t>
        <a:bodyPr/>
        <a:lstStyle/>
        <a:p>
          <a:endParaRPr lang="ru-RU">
            <a:solidFill>
              <a:schemeClr val="accent5">
                <a:lumMod val="10000"/>
              </a:schemeClr>
            </a:solidFill>
          </a:endParaRPr>
        </a:p>
      </dgm:t>
    </dgm:pt>
    <dgm:pt modelId="{15B093A8-E600-4964-B995-21AB0B247E01}" type="sibTrans" cxnId="{0539F1C8-6D8B-4C1B-A202-448A99DC07E0}">
      <dgm:prSet/>
      <dgm:spPr/>
      <dgm:t>
        <a:bodyPr/>
        <a:lstStyle/>
        <a:p>
          <a:endParaRPr lang="ru-RU">
            <a:solidFill>
              <a:schemeClr val="accent5">
                <a:lumMod val="10000"/>
              </a:schemeClr>
            </a:solidFill>
          </a:endParaRPr>
        </a:p>
      </dgm:t>
    </dgm:pt>
    <dgm:pt modelId="{89AE67C7-85EF-418C-839F-0458D26C452C}">
      <dgm:prSet custT="1"/>
      <dgm:spPr/>
      <dgm:t>
        <a:bodyPr/>
        <a:lstStyle/>
        <a:p>
          <a:pPr rtl="0"/>
          <a:r>
            <a:rPr lang="ru-RU" sz="1600" i="1" dirty="0" smtClean="0">
              <a:solidFill>
                <a:schemeClr val="accent5">
                  <a:lumMod val="10000"/>
                </a:schemeClr>
              </a:solidFill>
            </a:rPr>
            <a:t>анализа работы ПК на региональном уровне после окончания проверок, проведенных в субъекте РФ, </a:t>
          </a:r>
          <a:endParaRPr lang="ru-RU" sz="1600" dirty="0">
            <a:solidFill>
              <a:schemeClr val="accent5">
                <a:lumMod val="10000"/>
              </a:schemeClr>
            </a:solidFill>
          </a:endParaRPr>
        </a:p>
      </dgm:t>
    </dgm:pt>
    <dgm:pt modelId="{8EBB505B-4534-4B3D-AB29-5079D4DC6225}" type="parTrans" cxnId="{063AE540-8961-4563-A6BE-626B7DCACA86}">
      <dgm:prSet/>
      <dgm:spPr/>
      <dgm:t>
        <a:bodyPr/>
        <a:lstStyle/>
        <a:p>
          <a:endParaRPr lang="ru-RU">
            <a:solidFill>
              <a:schemeClr val="accent5">
                <a:lumMod val="10000"/>
              </a:schemeClr>
            </a:solidFill>
          </a:endParaRPr>
        </a:p>
      </dgm:t>
    </dgm:pt>
    <dgm:pt modelId="{FD98312C-35DB-4FFD-9BD9-54CA4143FDF4}" type="sibTrans" cxnId="{063AE540-8961-4563-A6BE-626B7DCACA86}">
      <dgm:prSet/>
      <dgm:spPr/>
      <dgm:t>
        <a:bodyPr/>
        <a:lstStyle/>
        <a:p>
          <a:endParaRPr lang="ru-RU">
            <a:solidFill>
              <a:schemeClr val="accent5">
                <a:lumMod val="10000"/>
              </a:schemeClr>
            </a:solidFill>
          </a:endParaRPr>
        </a:p>
      </dgm:t>
    </dgm:pt>
    <dgm:pt modelId="{E7F3037B-19C2-4720-9E94-A01101485E4F}">
      <dgm:prSet custT="1"/>
      <dgm:spPr/>
      <dgm:t>
        <a:bodyPr/>
        <a:lstStyle/>
        <a:p>
          <a:pPr rtl="0"/>
          <a:r>
            <a:rPr lang="ru-RU" sz="1600" i="1" dirty="0" smtClean="0">
              <a:solidFill>
                <a:schemeClr val="accent5">
                  <a:lumMod val="10000"/>
                </a:schemeClr>
              </a:solidFill>
            </a:rPr>
            <a:t>Отчет о работе ПК (статистические показатели, аналитическая часть, в т.ч. по согласованности работы ПК, выявления проблематики  и т.п.)</a:t>
          </a:r>
          <a:endParaRPr lang="ru-RU" sz="1600" dirty="0">
            <a:solidFill>
              <a:schemeClr val="accent5">
                <a:lumMod val="10000"/>
              </a:schemeClr>
            </a:solidFill>
          </a:endParaRPr>
        </a:p>
      </dgm:t>
    </dgm:pt>
    <dgm:pt modelId="{6776DB2B-E061-4554-9586-65A32FB7186D}" type="parTrans" cxnId="{62D17B28-69A5-42A1-9572-0D01025466B2}">
      <dgm:prSet/>
      <dgm:spPr/>
      <dgm:t>
        <a:bodyPr/>
        <a:lstStyle/>
        <a:p>
          <a:endParaRPr lang="ru-RU">
            <a:solidFill>
              <a:schemeClr val="accent5">
                <a:lumMod val="10000"/>
              </a:schemeClr>
            </a:solidFill>
          </a:endParaRPr>
        </a:p>
      </dgm:t>
    </dgm:pt>
    <dgm:pt modelId="{64C4D6B5-FF05-47B3-9A2E-557C4D40C6C1}" type="sibTrans" cxnId="{62D17B28-69A5-42A1-9572-0D01025466B2}">
      <dgm:prSet/>
      <dgm:spPr/>
      <dgm:t>
        <a:bodyPr/>
        <a:lstStyle/>
        <a:p>
          <a:endParaRPr lang="ru-RU">
            <a:solidFill>
              <a:schemeClr val="accent5">
                <a:lumMod val="10000"/>
              </a:schemeClr>
            </a:solidFill>
          </a:endParaRPr>
        </a:p>
      </dgm:t>
    </dgm:pt>
    <dgm:pt modelId="{6C52D668-4414-482D-86FA-84FC98E105AE}">
      <dgm:prSet custT="1"/>
      <dgm:spPr/>
      <dgm:t>
        <a:bodyPr/>
        <a:lstStyle/>
        <a:p>
          <a:pPr rtl="0"/>
          <a:r>
            <a:rPr lang="ru-RU" sz="2800" b="1" i="1" dirty="0" smtClean="0">
              <a:solidFill>
                <a:schemeClr val="accent5">
                  <a:lumMod val="10000"/>
                </a:schemeClr>
              </a:solidFill>
            </a:rPr>
            <a:t>С учетом результатов работы ПК в прошлые годы </a:t>
          </a:r>
        </a:p>
      </dgm:t>
    </dgm:pt>
    <dgm:pt modelId="{342A8634-7DDF-4CD9-BAD1-EF8AE220773E}" type="parTrans" cxnId="{79F97695-7D62-4B38-B68D-E5063E1F402C}">
      <dgm:prSet/>
      <dgm:spPr/>
      <dgm:t>
        <a:bodyPr/>
        <a:lstStyle/>
        <a:p>
          <a:endParaRPr lang="ru-RU">
            <a:solidFill>
              <a:schemeClr val="accent5">
                <a:lumMod val="10000"/>
              </a:schemeClr>
            </a:solidFill>
          </a:endParaRPr>
        </a:p>
      </dgm:t>
    </dgm:pt>
    <dgm:pt modelId="{76D35296-091D-4A31-BED9-D2983E5EBFAE}" type="sibTrans" cxnId="{79F97695-7D62-4B38-B68D-E5063E1F402C}">
      <dgm:prSet/>
      <dgm:spPr/>
      <dgm:t>
        <a:bodyPr/>
        <a:lstStyle/>
        <a:p>
          <a:endParaRPr lang="ru-RU">
            <a:solidFill>
              <a:schemeClr val="accent5">
                <a:lumMod val="10000"/>
              </a:schemeClr>
            </a:solidFill>
          </a:endParaRPr>
        </a:p>
      </dgm:t>
    </dgm:pt>
    <dgm:pt modelId="{C3A0A09D-CE7E-4B47-8ABD-46F9AE69C202}">
      <dgm:prSet custT="1"/>
      <dgm:spPr/>
      <dgm:t>
        <a:bodyPr lIns="36000" tIns="36000" rIns="36000" bIns="36000"/>
        <a:lstStyle/>
        <a:p>
          <a:pPr rtl="0"/>
          <a:r>
            <a:rPr lang="ru-RU" sz="2800" b="1" i="1" dirty="0" smtClean="0">
              <a:solidFill>
                <a:schemeClr val="accent5">
                  <a:lumMod val="10000"/>
                </a:schemeClr>
              </a:solidFill>
            </a:rPr>
            <a:t>С учетом работ </a:t>
          </a:r>
        </a:p>
        <a:p>
          <a:pPr rtl="0"/>
          <a:r>
            <a:rPr lang="ru-RU" sz="2800" b="1" i="1" dirty="0" smtClean="0">
              <a:solidFill>
                <a:schemeClr val="accent5">
                  <a:lumMod val="10000"/>
                </a:schemeClr>
              </a:solidFill>
            </a:rPr>
            <a:t>в субъекте РФ:</a:t>
          </a:r>
          <a:endParaRPr lang="ru-RU" sz="2800" dirty="0">
            <a:solidFill>
              <a:schemeClr val="accent5">
                <a:lumMod val="10000"/>
              </a:schemeClr>
            </a:solidFill>
          </a:endParaRPr>
        </a:p>
      </dgm:t>
    </dgm:pt>
    <dgm:pt modelId="{ED3058BF-B13F-4425-A4DF-0846C5090E33}" type="parTrans" cxnId="{E2F2CFCA-B283-4576-993D-95FA131F8F66}">
      <dgm:prSet/>
      <dgm:spPr/>
      <dgm:t>
        <a:bodyPr/>
        <a:lstStyle/>
        <a:p>
          <a:endParaRPr lang="ru-RU">
            <a:solidFill>
              <a:schemeClr val="accent5">
                <a:lumMod val="10000"/>
              </a:schemeClr>
            </a:solidFill>
          </a:endParaRPr>
        </a:p>
      </dgm:t>
    </dgm:pt>
    <dgm:pt modelId="{AD5EFE7C-C5C3-4552-B3B0-FF5E268198B7}" type="sibTrans" cxnId="{E2F2CFCA-B283-4576-993D-95FA131F8F66}">
      <dgm:prSet/>
      <dgm:spPr/>
      <dgm:t>
        <a:bodyPr/>
        <a:lstStyle/>
        <a:p>
          <a:endParaRPr lang="ru-RU">
            <a:solidFill>
              <a:schemeClr val="accent5">
                <a:lumMod val="10000"/>
              </a:schemeClr>
            </a:solidFill>
          </a:endParaRPr>
        </a:p>
      </dgm:t>
    </dgm:pt>
    <dgm:pt modelId="{B45B2A4B-90B1-45C5-B81F-0C53D4D85E3C}" type="pres">
      <dgm:prSet presAssocID="{DA52024A-BBA1-4A5A-B2EE-ED9C9EE2AB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B725A2-975D-4061-B8D9-1B73FC822516}" type="pres">
      <dgm:prSet presAssocID="{6C52D668-4414-482D-86FA-84FC98E105AE}" presName="linNode" presStyleCnt="0"/>
      <dgm:spPr/>
    </dgm:pt>
    <dgm:pt modelId="{FE7B1C9C-4EB6-4242-8505-CA54CB88559B}" type="pres">
      <dgm:prSet presAssocID="{6C52D668-4414-482D-86FA-84FC98E105AE}" presName="parentText" presStyleLbl="node1" presStyleIdx="0" presStyleCnt="2" custScaleX="277778" custScaleY="5801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3468B4-DECE-48AF-A204-AF5175DADB20}" type="pres">
      <dgm:prSet presAssocID="{76D35296-091D-4A31-BED9-D2983E5EBFAE}" presName="sp" presStyleCnt="0"/>
      <dgm:spPr/>
    </dgm:pt>
    <dgm:pt modelId="{9CECEACC-6766-4B4E-8D90-942D7BE35F7E}" type="pres">
      <dgm:prSet presAssocID="{C3A0A09D-CE7E-4B47-8ABD-46F9AE69C202}" presName="linNode" presStyleCnt="0"/>
      <dgm:spPr/>
    </dgm:pt>
    <dgm:pt modelId="{71978F20-32CC-4674-B670-73EA35C6137E}" type="pres">
      <dgm:prSet presAssocID="{C3A0A09D-CE7E-4B47-8ABD-46F9AE69C202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818782-4CE5-4330-8B23-5341B9285B30}" type="pres">
      <dgm:prSet presAssocID="{C3A0A09D-CE7E-4B47-8ABD-46F9AE69C202}" presName="descendantText" presStyleLbl="alignAccFollowNode1" presStyleIdx="0" presStyleCnt="1" custScaleY="1251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42540A-CCF1-4084-A121-7E293087406F}" type="presOf" srcId="{89AE67C7-85EF-418C-839F-0458D26C452C}" destId="{72818782-4CE5-4330-8B23-5341B9285B30}" srcOrd="0" destOrd="1" presId="urn:microsoft.com/office/officeart/2005/8/layout/vList5"/>
    <dgm:cxn modelId="{0539F1C8-6D8B-4C1B-A202-448A99DC07E0}" srcId="{C3A0A09D-CE7E-4B47-8ABD-46F9AE69C202}" destId="{3C596132-1082-4AAC-AAE5-831AA3202387}" srcOrd="0" destOrd="0" parTransId="{05717087-0903-471F-B0D7-DCB95B1A613E}" sibTransId="{15B093A8-E600-4964-B995-21AB0B247E01}"/>
    <dgm:cxn modelId="{79F97695-7D62-4B38-B68D-E5063E1F402C}" srcId="{DA52024A-BBA1-4A5A-B2EE-ED9C9EE2AB4B}" destId="{6C52D668-4414-482D-86FA-84FC98E105AE}" srcOrd="0" destOrd="0" parTransId="{342A8634-7DDF-4CD9-BAD1-EF8AE220773E}" sibTransId="{76D35296-091D-4A31-BED9-D2983E5EBFAE}"/>
    <dgm:cxn modelId="{063AE540-8961-4563-A6BE-626B7DCACA86}" srcId="{C3A0A09D-CE7E-4B47-8ABD-46F9AE69C202}" destId="{89AE67C7-85EF-418C-839F-0458D26C452C}" srcOrd="1" destOrd="0" parTransId="{8EBB505B-4534-4B3D-AB29-5079D4DC6225}" sibTransId="{FD98312C-35DB-4FFD-9BD9-54CA4143FDF4}"/>
    <dgm:cxn modelId="{42BBA0CD-78D3-4F89-AFF0-D8AA7A0F364F}" type="presOf" srcId="{E7F3037B-19C2-4720-9E94-A01101485E4F}" destId="{72818782-4CE5-4330-8B23-5341B9285B30}" srcOrd="0" destOrd="2" presId="urn:microsoft.com/office/officeart/2005/8/layout/vList5"/>
    <dgm:cxn modelId="{678C7AFB-6AC0-4728-BA59-902274B0F334}" type="presOf" srcId="{DA52024A-BBA1-4A5A-B2EE-ED9C9EE2AB4B}" destId="{B45B2A4B-90B1-45C5-B81F-0C53D4D85E3C}" srcOrd="0" destOrd="0" presId="urn:microsoft.com/office/officeart/2005/8/layout/vList5"/>
    <dgm:cxn modelId="{62D17B28-69A5-42A1-9572-0D01025466B2}" srcId="{C3A0A09D-CE7E-4B47-8ABD-46F9AE69C202}" destId="{E7F3037B-19C2-4720-9E94-A01101485E4F}" srcOrd="2" destOrd="0" parTransId="{6776DB2B-E061-4554-9586-65A32FB7186D}" sibTransId="{64C4D6B5-FF05-47B3-9A2E-557C4D40C6C1}"/>
    <dgm:cxn modelId="{E2F2CFCA-B283-4576-993D-95FA131F8F66}" srcId="{DA52024A-BBA1-4A5A-B2EE-ED9C9EE2AB4B}" destId="{C3A0A09D-CE7E-4B47-8ABD-46F9AE69C202}" srcOrd="1" destOrd="0" parTransId="{ED3058BF-B13F-4425-A4DF-0846C5090E33}" sibTransId="{AD5EFE7C-C5C3-4552-B3B0-FF5E268198B7}"/>
    <dgm:cxn modelId="{2EDDEFEA-0B0D-41EA-8711-BB6F4AC695E0}" type="presOf" srcId="{3C596132-1082-4AAC-AAE5-831AA3202387}" destId="{72818782-4CE5-4330-8B23-5341B9285B30}" srcOrd="0" destOrd="0" presId="urn:microsoft.com/office/officeart/2005/8/layout/vList5"/>
    <dgm:cxn modelId="{38F04BAB-0748-4830-B547-DCE2946FD636}" type="presOf" srcId="{C3A0A09D-CE7E-4B47-8ABD-46F9AE69C202}" destId="{71978F20-32CC-4674-B670-73EA35C6137E}" srcOrd="0" destOrd="0" presId="urn:microsoft.com/office/officeart/2005/8/layout/vList5"/>
    <dgm:cxn modelId="{1E5613C4-0DA2-443D-AF9C-D3093C8C9FEC}" type="presOf" srcId="{6C52D668-4414-482D-86FA-84FC98E105AE}" destId="{FE7B1C9C-4EB6-4242-8505-CA54CB88559B}" srcOrd="0" destOrd="0" presId="urn:microsoft.com/office/officeart/2005/8/layout/vList5"/>
    <dgm:cxn modelId="{D7973CC7-D884-40B5-8883-E0641FD78DB0}" type="presParOf" srcId="{B45B2A4B-90B1-45C5-B81F-0C53D4D85E3C}" destId="{6DB725A2-975D-4061-B8D9-1B73FC822516}" srcOrd="0" destOrd="0" presId="urn:microsoft.com/office/officeart/2005/8/layout/vList5"/>
    <dgm:cxn modelId="{18A53E46-D1D9-4EC2-B41F-2DC1EE719CA3}" type="presParOf" srcId="{6DB725A2-975D-4061-B8D9-1B73FC822516}" destId="{FE7B1C9C-4EB6-4242-8505-CA54CB88559B}" srcOrd="0" destOrd="0" presId="urn:microsoft.com/office/officeart/2005/8/layout/vList5"/>
    <dgm:cxn modelId="{B6965D5A-E119-4E58-A776-3D711E848083}" type="presParOf" srcId="{B45B2A4B-90B1-45C5-B81F-0C53D4D85E3C}" destId="{243468B4-DECE-48AF-A204-AF5175DADB20}" srcOrd="1" destOrd="0" presId="urn:microsoft.com/office/officeart/2005/8/layout/vList5"/>
    <dgm:cxn modelId="{6DC6CDA8-B41E-4F8F-A1C3-5A33590F89B5}" type="presParOf" srcId="{B45B2A4B-90B1-45C5-B81F-0C53D4D85E3C}" destId="{9CECEACC-6766-4B4E-8D90-942D7BE35F7E}" srcOrd="2" destOrd="0" presId="urn:microsoft.com/office/officeart/2005/8/layout/vList5"/>
    <dgm:cxn modelId="{F4C8F75F-78D8-4E96-8287-8CB080CDA406}" type="presParOf" srcId="{9CECEACC-6766-4B4E-8D90-942D7BE35F7E}" destId="{71978F20-32CC-4674-B670-73EA35C6137E}" srcOrd="0" destOrd="0" presId="urn:microsoft.com/office/officeart/2005/8/layout/vList5"/>
    <dgm:cxn modelId="{3474BF88-C193-4261-AD54-42CF050320E7}" type="presParOf" srcId="{9CECEACC-6766-4B4E-8D90-942D7BE35F7E}" destId="{72818782-4CE5-4330-8B23-5341B9285B3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3233D9-6547-43C9-87D5-AF628039669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3EA5222-5681-4226-9CC7-D9EB397CD23C}">
      <dgm:prSet custT="1"/>
      <dgm:spPr/>
      <dgm:t>
        <a:bodyPr/>
        <a:lstStyle/>
        <a:p>
          <a:pPr rtl="0"/>
          <a:r>
            <a:rPr lang="ru-RU" sz="2000" i="1" dirty="0" smtClean="0">
              <a:solidFill>
                <a:schemeClr val="accent1">
                  <a:lumMod val="10000"/>
                </a:schemeClr>
              </a:solidFill>
            </a:rPr>
            <a:t>с методическими материалами Рособрнадзора по формированию и организации работы предметных комиссий;</a:t>
          </a:r>
          <a:endParaRPr lang="ru-RU" sz="2000" dirty="0">
            <a:solidFill>
              <a:schemeClr val="accent1">
                <a:lumMod val="10000"/>
              </a:schemeClr>
            </a:solidFill>
          </a:endParaRPr>
        </a:p>
      </dgm:t>
    </dgm:pt>
    <dgm:pt modelId="{7A7722FD-177B-4058-A619-C5352EFB8C9F}" type="parTrans" cxnId="{12B7B650-6A5E-4963-B69E-DD0DA7EE9954}">
      <dgm:prSet/>
      <dgm:spPr/>
      <dgm:t>
        <a:bodyPr/>
        <a:lstStyle/>
        <a:p>
          <a:endParaRPr lang="ru-RU" sz="2000">
            <a:solidFill>
              <a:schemeClr val="accent1">
                <a:lumMod val="10000"/>
              </a:schemeClr>
            </a:solidFill>
          </a:endParaRPr>
        </a:p>
      </dgm:t>
    </dgm:pt>
    <dgm:pt modelId="{E01D9568-BFC2-4037-A60B-4CFB32D33968}" type="sibTrans" cxnId="{12B7B650-6A5E-4963-B69E-DD0DA7EE9954}">
      <dgm:prSet/>
      <dgm:spPr/>
      <dgm:t>
        <a:bodyPr/>
        <a:lstStyle/>
        <a:p>
          <a:endParaRPr lang="ru-RU" sz="2000">
            <a:solidFill>
              <a:schemeClr val="accent1">
                <a:lumMod val="10000"/>
              </a:schemeClr>
            </a:solidFill>
          </a:endParaRPr>
        </a:p>
      </dgm:t>
    </dgm:pt>
    <dgm:pt modelId="{AFF59FC5-8FEF-4414-A969-353B5FD3CD6B}">
      <dgm:prSet custT="1"/>
      <dgm:spPr/>
      <dgm:t>
        <a:bodyPr/>
        <a:lstStyle/>
        <a:p>
          <a:pPr rtl="0"/>
          <a:r>
            <a:rPr lang="ru-RU" sz="2000" i="1" dirty="0" smtClean="0">
              <a:solidFill>
                <a:schemeClr val="accent1">
                  <a:lumMod val="10000"/>
                </a:schemeClr>
              </a:solidFill>
            </a:rPr>
            <a:t>с использованием комплектов пособий (Учебно-методические материалы для председателей и членов региональных предметных комиссий по проверке выполнения заданий с развернутым ответом экзаменационных работ ОГЭ).</a:t>
          </a:r>
          <a:endParaRPr lang="ru-RU" sz="2000" dirty="0">
            <a:solidFill>
              <a:schemeClr val="accent1">
                <a:lumMod val="10000"/>
              </a:schemeClr>
            </a:solidFill>
          </a:endParaRPr>
        </a:p>
      </dgm:t>
    </dgm:pt>
    <dgm:pt modelId="{BA7DED6D-0421-47E8-B6A3-DC5F7F88E6CC}" type="parTrans" cxnId="{CD44CF86-7C3C-4355-B014-9B62E1558411}">
      <dgm:prSet/>
      <dgm:spPr/>
      <dgm:t>
        <a:bodyPr/>
        <a:lstStyle/>
        <a:p>
          <a:endParaRPr lang="ru-RU" sz="2000">
            <a:solidFill>
              <a:schemeClr val="accent1">
                <a:lumMod val="10000"/>
              </a:schemeClr>
            </a:solidFill>
          </a:endParaRPr>
        </a:p>
      </dgm:t>
    </dgm:pt>
    <dgm:pt modelId="{920857C6-2D6C-4DD4-8291-DD8B6C3C93C1}" type="sibTrans" cxnId="{CD44CF86-7C3C-4355-B014-9B62E1558411}">
      <dgm:prSet/>
      <dgm:spPr/>
      <dgm:t>
        <a:bodyPr/>
        <a:lstStyle/>
        <a:p>
          <a:endParaRPr lang="ru-RU" sz="2000">
            <a:solidFill>
              <a:schemeClr val="accent1">
                <a:lumMod val="10000"/>
              </a:schemeClr>
            </a:solidFill>
          </a:endParaRPr>
        </a:p>
      </dgm:t>
    </dgm:pt>
    <dgm:pt modelId="{8BBD67AB-AED0-477D-8A5F-8B7439E19B21}" type="pres">
      <dgm:prSet presAssocID="{B63233D9-6547-43C9-87D5-AF628039669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879B9B-3CD1-4B3F-B65D-B13D58B6C61E}" type="pres">
      <dgm:prSet presAssocID="{73EA5222-5681-4226-9CC7-D9EB397CD23C}" presName="parentText" presStyleLbl="node1" presStyleIdx="0" presStyleCnt="2" custScaleY="400973" custLinFactNeighborY="-1219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808485-C50D-426F-BD13-87CC970A5F02}" type="pres">
      <dgm:prSet presAssocID="{E01D9568-BFC2-4037-A60B-4CFB32D33968}" presName="spacer" presStyleCnt="0"/>
      <dgm:spPr/>
    </dgm:pt>
    <dgm:pt modelId="{250E3B58-D632-4DC8-B3EA-DD27B88FE253}" type="pres">
      <dgm:prSet presAssocID="{AFF59FC5-8FEF-4414-A969-353B5FD3CD6B}" presName="parentText" presStyleLbl="node1" presStyleIdx="1" presStyleCnt="2" custScaleY="365607" custLinFactNeighborY="718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0EF879-68A0-408B-8A4A-D1FFE5FFBF5C}" type="presOf" srcId="{AFF59FC5-8FEF-4414-A969-353B5FD3CD6B}" destId="{250E3B58-D632-4DC8-B3EA-DD27B88FE253}" srcOrd="0" destOrd="0" presId="urn:microsoft.com/office/officeart/2005/8/layout/vList2"/>
    <dgm:cxn modelId="{CD44CF86-7C3C-4355-B014-9B62E1558411}" srcId="{B63233D9-6547-43C9-87D5-AF6280396696}" destId="{AFF59FC5-8FEF-4414-A969-353B5FD3CD6B}" srcOrd="1" destOrd="0" parTransId="{BA7DED6D-0421-47E8-B6A3-DC5F7F88E6CC}" sibTransId="{920857C6-2D6C-4DD4-8291-DD8B6C3C93C1}"/>
    <dgm:cxn modelId="{12B7B650-6A5E-4963-B69E-DD0DA7EE9954}" srcId="{B63233D9-6547-43C9-87D5-AF6280396696}" destId="{73EA5222-5681-4226-9CC7-D9EB397CD23C}" srcOrd="0" destOrd="0" parTransId="{7A7722FD-177B-4058-A619-C5352EFB8C9F}" sibTransId="{E01D9568-BFC2-4037-A60B-4CFB32D33968}"/>
    <dgm:cxn modelId="{25E86747-3CBD-425B-9D4B-465E2CCB9043}" type="presOf" srcId="{B63233D9-6547-43C9-87D5-AF6280396696}" destId="{8BBD67AB-AED0-477D-8A5F-8B7439E19B21}" srcOrd="0" destOrd="0" presId="urn:microsoft.com/office/officeart/2005/8/layout/vList2"/>
    <dgm:cxn modelId="{FB300BA8-9AA5-4683-AF18-D28E30ED2076}" type="presOf" srcId="{73EA5222-5681-4226-9CC7-D9EB397CD23C}" destId="{9C879B9B-3CD1-4B3F-B65D-B13D58B6C61E}" srcOrd="0" destOrd="0" presId="urn:microsoft.com/office/officeart/2005/8/layout/vList2"/>
    <dgm:cxn modelId="{345B499C-B027-42CE-B0B7-567D6F3ECA02}" type="presParOf" srcId="{8BBD67AB-AED0-477D-8A5F-8B7439E19B21}" destId="{9C879B9B-3CD1-4B3F-B65D-B13D58B6C61E}" srcOrd="0" destOrd="0" presId="urn:microsoft.com/office/officeart/2005/8/layout/vList2"/>
    <dgm:cxn modelId="{76ECAE53-7D6D-4A83-8627-9A92443B11DB}" type="presParOf" srcId="{8BBD67AB-AED0-477D-8A5F-8B7439E19B21}" destId="{4F808485-C50D-426F-BD13-87CC970A5F02}" srcOrd="1" destOrd="0" presId="urn:microsoft.com/office/officeart/2005/8/layout/vList2"/>
    <dgm:cxn modelId="{CBD3506F-C75A-47E2-8BBE-F8ED93BE72DE}" type="presParOf" srcId="{8BBD67AB-AED0-477D-8A5F-8B7439E19B21}" destId="{250E3B58-D632-4DC8-B3EA-DD27B88FE25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1F059E6-C70C-425E-AF32-3830AC05A30B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</dgm:pt>
    <dgm:pt modelId="{F8192B80-DEFD-4455-94F4-E74B9F1FA36E}">
      <dgm:prSet phldrT="[Текст]" custT="1"/>
      <dgm:spPr/>
      <dgm:t>
        <a:bodyPr/>
        <a:lstStyle/>
        <a:p>
          <a:pPr algn="ctr"/>
          <a:r>
            <a:rPr lang="ru-RU" sz="2400" b="1" dirty="0" smtClean="0">
              <a:solidFill>
                <a:schemeClr val="accent1">
                  <a:lumMod val="25000"/>
                </a:schemeClr>
              </a:solidFill>
            </a:rPr>
            <a:t>Согласование на Региональном Уровне</a:t>
          </a:r>
        </a:p>
        <a:p>
          <a:pPr algn="l"/>
          <a:r>
            <a:rPr lang="ru-RU" sz="1800" b="0" dirty="0" smtClean="0">
              <a:solidFill>
                <a:schemeClr val="accent1">
                  <a:lumMod val="25000"/>
                </a:schemeClr>
              </a:solidFill>
            </a:rPr>
            <a:t>1) Обучение членов ПК ведущими экспертами</a:t>
          </a:r>
        </a:p>
        <a:p>
          <a:pPr algn="l"/>
          <a:r>
            <a:rPr lang="ru-RU" sz="1800" b="0" dirty="0" smtClean="0">
              <a:solidFill>
                <a:schemeClr val="accent1">
                  <a:lumMod val="25000"/>
                </a:schemeClr>
              </a:solidFill>
            </a:rPr>
            <a:t>2) Использование УММ, разработанных ФИПИ</a:t>
          </a:r>
        </a:p>
        <a:p>
          <a:pPr algn="l"/>
          <a:r>
            <a:rPr lang="ru-RU" sz="1800" b="0" dirty="0" smtClean="0">
              <a:solidFill>
                <a:schemeClr val="accent1">
                  <a:lumMod val="25000"/>
                </a:schemeClr>
              </a:solidFill>
            </a:rPr>
            <a:t>3) Отбор на основе анализа согласованности проверки</a:t>
          </a:r>
        </a:p>
        <a:p>
          <a:pPr algn="ctr"/>
          <a:endParaRPr lang="ru-RU" sz="2000" b="1" dirty="0">
            <a:solidFill>
              <a:schemeClr val="accent1">
                <a:lumMod val="25000"/>
              </a:schemeClr>
            </a:solidFill>
          </a:endParaRPr>
        </a:p>
      </dgm:t>
    </dgm:pt>
    <dgm:pt modelId="{E7BEE359-CCF3-49A8-83A3-312964990AEB}" type="parTrans" cxnId="{CC5B9CFD-47F8-4D3D-B864-05E427A58C2D}">
      <dgm:prSet/>
      <dgm:spPr/>
      <dgm:t>
        <a:bodyPr/>
        <a:lstStyle/>
        <a:p>
          <a:endParaRPr lang="ru-RU"/>
        </a:p>
      </dgm:t>
    </dgm:pt>
    <dgm:pt modelId="{FFF166FC-C139-485F-B648-E092632A708F}" type="sibTrans" cxnId="{CC5B9CFD-47F8-4D3D-B864-05E427A58C2D}">
      <dgm:prSet/>
      <dgm:spPr/>
      <dgm:t>
        <a:bodyPr/>
        <a:lstStyle/>
        <a:p>
          <a:endParaRPr lang="ru-RU"/>
        </a:p>
      </dgm:t>
    </dgm:pt>
    <dgm:pt modelId="{CF76FB1E-F401-44CD-856A-9D01AEF59DCE}">
      <dgm:prSet phldrT="[Текст]" custT="1"/>
      <dgm:spPr/>
      <dgm:t>
        <a:bodyPr/>
        <a:lstStyle/>
        <a:p>
          <a:pPr algn="ctr"/>
          <a:r>
            <a:rPr lang="ru-RU" sz="2000" b="1" dirty="0" smtClean="0">
              <a:solidFill>
                <a:schemeClr val="accent1">
                  <a:lumMod val="25000"/>
                </a:schemeClr>
              </a:solidFill>
            </a:rPr>
            <a:t>Оперативное согласование</a:t>
          </a:r>
        </a:p>
        <a:p>
          <a:pPr algn="ctr"/>
          <a:endParaRPr lang="ru-RU" sz="2000" b="1" dirty="0" smtClean="0">
            <a:solidFill>
              <a:schemeClr val="accent1">
                <a:lumMod val="25000"/>
              </a:schemeClr>
            </a:solidFill>
          </a:endParaRPr>
        </a:p>
        <a:p>
          <a:pPr algn="l"/>
          <a:r>
            <a:rPr lang="ru-RU" sz="1800" b="0" dirty="0" smtClean="0">
              <a:solidFill>
                <a:schemeClr val="accent1">
                  <a:lumMod val="25000"/>
                </a:schemeClr>
              </a:solidFill>
            </a:rPr>
            <a:t>1) Обсуждение критериев оценивания в день экзамена (согласование подходов)</a:t>
          </a:r>
        </a:p>
        <a:p>
          <a:pPr algn="l"/>
          <a:r>
            <a:rPr lang="ru-RU" sz="1800" b="0" dirty="0" smtClean="0">
              <a:solidFill>
                <a:schemeClr val="accent1">
                  <a:lumMod val="25000"/>
                </a:schemeClr>
              </a:solidFill>
            </a:rPr>
            <a:t>2) Консультирование в ходе  проверки</a:t>
          </a:r>
        </a:p>
        <a:p>
          <a:pPr algn="ctr"/>
          <a:endParaRPr lang="ru-RU" sz="2000" b="1" dirty="0" smtClean="0">
            <a:solidFill>
              <a:schemeClr val="accent1">
                <a:lumMod val="25000"/>
              </a:schemeClr>
            </a:solidFill>
          </a:endParaRPr>
        </a:p>
        <a:p>
          <a:pPr algn="ctr"/>
          <a:endParaRPr lang="ru-RU" sz="2000" b="1" dirty="0">
            <a:solidFill>
              <a:schemeClr val="accent1">
                <a:lumMod val="25000"/>
              </a:schemeClr>
            </a:solidFill>
          </a:endParaRPr>
        </a:p>
      </dgm:t>
    </dgm:pt>
    <dgm:pt modelId="{17770D60-E3D0-4085-ABD9-64FF728B9A6F}" type="parTrans" cxnId="{F7F319DA-8822-4E3D-8EC2-A9D9E8BA29C4}">
      <dgm:prSet/>
      <dgm:spPr/>
      <dgm:t>
        <a:bodyPr/>
        <a:lstStyle/>
        <a:p>
          <a:endParaRPr lang="ru-RU"/>
        </a:p>
      </dgm:t>
    </dgm:pt>
    <dgm:pt modelId="{3F0C1CE7-AE21-4CDC-BAC7-14C31CDF7D55}" type="sibTrans" cxnId="{F7F319DA-8822-4E3D-8EC2-A9D9E8BA29C4}">
      <dgm:prSet/>
      <dgm:spPr/>
      <dgm:t>
        <a:bodyPr/>
        <a:lstStyle/>
        <a:p>
          <a:endParaRPr lang="ru-RU"/>
        </a:p>
      </dgm:t>
    </dgm:pt>
    <dgm:pt modelId="{85B8D97D-1219-4E15-8832-0B2DFF8D3E56}" type="pres">
      <dgm:prSet presAssocID="{41F059E6-C70C-425E-AF32-3830AC05A30B}" presName="Name0" presStyleCnt="0">
        <dgm:presLayoutVars>
          <dgm:dir/>
          <dgm:resizeHandles val="exact"/>
        </dgm:presLayoutVars>
      </dgm:prSet>
      <dgm:spPr/>
    </dgm:pt>
    <dgm:pt modelId="{1214B26A-40AC-4FD8-9FA2-8D045C43F58B}" type="pres">
      <dgm:prSet presAssocID="{F8192B80-DEFD-4455-94F4-E74B9F1FA36E}" presName="node" presStyleLbl="node1" presStyleIdx="0" presStyleCnt="2" custScaleX="125629" custScaleY="422966" custLinFactNeighborX="8735" custLinFactNeighborY="-63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983AFB-0D46-4FAF-8050-172B6B14D7E8}" type="pres">
      <dgm:prSet presAssocID="{FFF166FC-C139-485F-B648-E092632A708F}" presName="sibTrans" presStyleLbl="sibTrans2D1" presStyleIdx="0" presStyleCnt="1"/>
      <dgm:spPr/>
      <dgm:t>
        <a:bodyPr/>
        <a:lstStyle/>
        <a:p>
          <a:endParaRPr lang="ru-RU"/>
        </a:p>
      </dgm:t>
    </dgm:pt>
    <dgm:pt modelId="{A20D9DA6-26FE-423F-9F1E-C6CC3F66C147}" type="pres">
      <dgm:prSet presAssocID="{FFF166FC-C139-485F-B648-E092632A708F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9552918E-5371-4392-BDD6-72618F55249F}" type="pres">
      <dgm:prSet presAssocID="{CF76FB1E-F401-44CD-856A-9D01AEF59DCE}" presName="node" presStyleLbl="node1" presStyleIdx="1" presStyleCnt="2" custScaleX="123974" custScaleY="4229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C5053C-2E00-47E4-BECC-B1BC4119A669}" type="presOf" srcId="{F8192B80-DEFD-4455-94F4-E74B9F1FA36E}" destId="{1214B26A-40AC-4FD8-9FA2-8D045C43F58B}" srcOrd="0" destOrd="0" presId="urn:microsoft.com/office/officeart/2005/8/layout/process1"/>
    <dgm:cxn modelId="{EB5A0271-F1A8-4E97-AC4B-F690E4723213}" type="presOf" srcId="{41F059E6-C70C-425E-AF32-3830AC05A30B}" destId="{85B8D97D-1219-4E15-8832-0B2DFF8D3E56}" srcOrd="0" destOrd="0" presId="urn:microsoft.com/office/officeart/2005/8/layout/process1"/>
    <dgm:cxn modelId="{32D379D4-384F-4E27-A23B-1FC51B0A58F7}" type="presOf" srcId="{CF76FB1E-F401-44CD-856A-9D01AEF59DCE}" destId="{9552918E-5371-4392-BDD6-72618F55249F}" srcOrd="0" destOrd="0" presId="urn:microsoft.com/office/officeart/2005/8/layout/process1"/>
    <dgm:cxn modelId="{0D1BB03A-C75E-492E-BDDE-B453DCF20E06}" type="presOf" srcId="{FFF166FC-C139-485F-B648-E092632A708F}" destId="{AD983AFB-0D46-4FAF-8050-172B6B14D7E8}" srcOrd="0" destOrd="0" presId="urn:microsoft.com/office/officeart/2005/8/layout/process1"/>
    <dgm:cxn modelId="{CC5B9CFD-47F8-4D3D-B864-05E427A58C2D}" srcId="{41F059E6-C70C-425E-AF32-3830AC05A30B}" destId="{F8192B80-DEFD-4455-94F4-E74B9F1FA36E}" srcOrd="0" destOrd="0" parTransId="{E7BEE359-CCF3-49A8-83A3-312964990AEB}" sibTransId="{FFF166FC-C139-485F-B648-E092632A708F}"/>
    <dgm:cxn modelId="{F7F319DA-8822-4E3D-8EC2-A9D9E8BA29C4}" srcId="{41F059E6-C70C-425E-AF32-3830AC05A30B}" destId="{CF76FB1E-F401-44CD-856A-9D01AEF59DCE}" srcOrd="1" destOrd="0" parTransId="{17770D60-E3D0-4085-ABD9-64FF728B9A6F}" sibTransId="{3F0C1CE7-AE21-4CDC-BAC7-14C31CDF7D55}"/>
    <dgm:cxn modelId="{EA57F33A-256C-4163-BD6D-9F1A7F655A97}" type="presOf" srcId="{FFF166FC-C139-485F-B648-E092632A708F}" destId="{A20D9DA6-26FE-423F-9F1E-C6CC3F66C147}" srcOrd="1" destOrd="0" presId="urn:microsoft.com/office/officeart/2005/8/layout/process1"/>
    <dgm:cxn modelId="{624EE7C0-D6ED-464B-AE5E-732E325C14D8}" type="presParOf" srcId="{85B8D97D-1219-4E15-8832-0B2DFF8D3E56}" destId="{1214B26A-40AC-4FD8-9FA2-8D045C43F58B}" srcOrd="0" destOrd="0" presId="urn:microsoft.com/office/officeart/2005/8/layout/process1"/>
    <dgm:cxn modelId="{EAC0ED6D-C9C5-4C03-8855-5BB4EA5DC0E1}" type="presParOf" srcId="{85B8D97D-1219-4E15-8832-0B2DFF8D3E56}" destId="{AD983AFB-0D46-4FAF-8050-172B6B14D7E8}" srcOrd="1" destOrd="0" presId="urn:microsoft.com/office/officeart/2005/8/layout/process1"/>
    <dgm:cxn modelId="{45F1F3E9-7393-47FF-B061-8BEE61E0E42D}" type="presParOf" srcId="{AD983AFB-0D46-4FAF-8050-172B6B14D7E8}" destId="{A20D9DA6-26FE-423F-9F1E-C6CC3F66C147}" srcOrd="0" destOrd="0" presId="urn:microsoft.com/office/officeart/2005/8/layout/process1"/>
    <dgm:cxn modelId="{734C34A1-D454-4261-80D5-6EACA567BD03}" type="presParOf" srcId="{85B8D97D-1219-4E15-8832-0B2DFF8D3E56}" destId="{9552918E-5371-4392-BDD6-72618F55249F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5FCB38C-7CAC-49C2-A72F-600B87AB93EB}" type="doc">
      <dgm:prSet loTypeId="urn:microsoft.com/office/officeart/2005/8/layout/hierarchy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57D120-F8BD-4FA6-89A4-0DAD9BDFBC73}">
      <dgm:prSet custT="1"/>
      <dgm:spPr/>
      <dgm:t>
        <a:bodyPr/>
        <a:lstStyle/>
        <a:p>
          <a:pPr rtl="0"/>
          <a:r>
            <a:rPr lang="ru-RU" sz="1800" b="1" i="1" dirty="0" smtClean="0">
              <a:solidFill>
                <a:schemeClr val="accent1">
                  <a:lumMod val="10000"/>
                </a:schemeClr>
              </a:solidFill>
            </a:rPr>
            <a:t>1. Проведение обучения, включая практику и согласование подходов к оцениванию на региональном уровне под руководством председателя ПК</a:t>
          </a:r>
          <a:endParaRPr lang="ru-RU" sz="1800" b="1" dirty="0">
            <a:solidFill>
              <a:schemeClr val="accent1">
                <a:lumMod val="10000"/>
              </a:schemeClr>
            </a:solidFill>
          </a:endParaRPr>
        </a:p>
      </dgm:t>
    </dgm:pt>
    <dgm:pt modelId="{070CBD00-6066-4B0B-8E43-27D29105FAC3}" type="parTrans" cxnId="{6D4EA256-CC27-4763-91B7-3EDBC05D99CD}">
      <dgm:prSet/>
      <dgm:spPr/>
      <dgm:t>
        <a:bodyPr/>
        <a:lstStyle/>
        <a:p>
          <a:endParaRPr lang="ru-RU"/>
        </a:p>
      </dgm:t>
    </dgm:pt>
    <dgm:pt modelId="{E2568AF8-F5E3-4221-9A63-4640ADEC4100}" type="sibTrans" cxnId="{6D4EA256-CC27-4763-91B7-3EDBC05D99CD}">
      <dgm:prSet/>
      <dgm:spPr/>
      <dgm:t>
        <a:bodyPr/>
        <a:lstStyle/>
        <a:p>
          <a:endParaRPr lang="ru-RU"/>
        </a:p>
      </dgm:t>
    </dgm:pt>
    <dgm:pt modelId="{1E40A5B5-CBC6-4FA2-ABA2-D9E969561E02}">
      <dgm:prSet custT="1"/>
      <dgm:spPr/>
      <dgm:t>
        <a:bodyPr anchor="b"/>
        <a:lstStyle/>
        <a:p>
          <a:pPr rtl="0"/>
          <a:r>
            <a:rPr lang="ru-RU" sz="1800" b="1" i="1" dirty="0" smtClean="0">
              <a:solidFill>
                <a:schemeClr val="accent1">
                  <a:lumMod val="10000"/>
                </a:schemeClr>
              </a:solidFill>
            </a:rPr>
            <a:t>2. Проведение квалификационного испытания, присвоение экспертам статусов: </a:t>
          </a:r>
          <a:endParaRPr lang="ru-RU" sz="1800" b="1" dirty="0">
            <a:solidFill>
              <a:schemeClr val="accent1">
                <a:lumMod val="10000"/>
              </a:schemeClr>
            </a:solidFill>
          </a:endParaRPr>
        </a:p>
      </dgm:t>
    </dgm:pt>
    <dgm:pt modelId="{21B7E658-DB48-4EB2-9F9D-37F4402F5DA1}" type="parTrans" cxnId="{FD3AE0FA-9D31-4BFB-9E56-17819B2F8D3A}">
      <dgm:prSet/>
      <dgm:spPr/>
      <dgm:t>
        <a:bodyPr/>
        <a:lstStyle/>
        <a:p>
          <a:endParaRPr lang="ru-RU"/>
        </a:p>
      </dgm:t>
    </dgm:pt>
    <dgm:pt modelId="{78C7243F-F525-4636-9DF2-33C56B33E06E}" type="sibTrans" cxnId="{FD3AE0FA-9D31-4BFB-9E56-17819B2F8D3A}">
      <dgm:prSet/>
      <dgm:spPr/>
      <dgm:t>
        <a:bodyPr/>
        <a:lstStyle/>
        <a:p>
          <a:endParaRPr lang="ru-RU"/>
        </a:p>
      </dgm:t>
    </dgm:pt>
    <dgm:pt modelId="{7F537E9F-04CC-491E-92D8-4A2B3BC64ED2}">
      <dgm:prSet custT="1"/>
      <dgm:spPr/>
      <dgm:t>
        <a:bodyPr anchor="t"/>
        <a:lstStyle/>
        <a:p>
          <a:pPr rtl="0"/>
          <a:endParaRPr lang="ru-RU" sz="1600" b="1" i="1" dirty="0" smtClean="0">
            <a:solidFill>
              <a:schemeClr val="accent1">
                <a:lumMod val="10000"/>
              </a:schemeClr>
            </a:solidFill>
          </a:endParaRPr>
        </a:p>
        <a:p>
          <a:pPr rtl="0"/>
          <a:r>
            <a:rPr lang="ru-RU" sz="1600" b="1" i="1" dirty="0" smtClean="0">
              <a:solidFill>
                <a:schemeClr val="accent1">
                  <a:lumMod val="10000"/>
                </a:schemeClr>
              </a:solidFill>
            </a:rPr>
            <a:t>старший, </a:t>
          </a:r>
        </a:p>
        <a:p>
          <a:pPr rtl="0"/>
          <a:r>
            <a:rPr lang="ru-RU" sz="1600" b="1" i="1" dirty="0" smtClean="0">
              <a:solidFill>
                <a:schemeClr val="accent1">
                  <a:lumMod val="10000"/>
                </a:schemeClr>
              </a:solidFill>
            </a:rPr>
            <a:t>основной</a:t>
          </a:r>
          <a:endParaRPr lang="ru-RU" sz="1600" b="1" i="1" dirty="0">
            <a:solidFill>
              <a:schemeClr val="accent1">
                <a:lumMod val="10000"/>
              </a:schemeClr>
            </a:solidFill>
          </a:endParaRPr>
        </a:p>
      </dgm:t>
    </dgm:pt>
    <dgm:pt modelId="{D35C45E1-B64A-4A47-B4D1-E9E10336969D}" type="parTrans" cxnId="{AF1DEFB2-9B47-49F9-91D4-4A0B901C4EA4}">
      <dgm:prSet/>
      <dgm:spPr/>
      <dgm:t>
        <a:bodyPr/>
        <a:lstStyle/>
        <a:p>
          <a:endParaRPr lang="ru-RU"/>
        </a:p>
      </dgm:t>
    </dgm:pt>
    <dgm:pt modelId="{060BF95A-613E-42AC-9724-1D054F1F3165}" type="sibTrans" cxnId="{AF1DEFB2-9B47-49F9-91D4-4A0B901C4EA4}">
      <dgm:prSet/>
      <dgm:spPr/>
      <dgm:t>
        <a:bodyPr/>
        <a:lstStyle/>
        <a:p>
          <a:endParaRPr lang="ru-RU"/>
        </a:p>
      </dgm:t>
    </dgm:pt>
    <dgm:pt modelId="{F29213C1-F3AE-41AA-9CCE-08C9451F91AA}">
      <dgm:prSet/>
      <dgm:spPr/>
      <dgm:t>
        <a:bodyPr anchor="t"/>
        <a:lstStyle/>
        <a:p>
          <a:pPr rtl="0"/>
          <a:r>
            <a:rPr lang="ru-RU" i="1" dirty="0" smtClean="0">
              <a:solidFill>
                <a:schemeClr val="accent1">
                  <a:lumMod val="10000"/>
                </a:schemeClr>
              </a:solidFill>
            </a:rPr>
            <a:t>Не прошедшие квалификационное испытание не включаются в состав ПК</a:t>
          </a:r>
          <a:endParaRPr lang="ru-RU" dirty="0">
            <a:solidFill>
              <a:schemeClr val="accent1">
                <a:lumMod val="10000"/>
              </a:schemeClr>
            </a:solidFill>
          </a:endParaRPr>
        </a:p>
      </dgm:t>
    </dgm:pt>
    <dgm:pt modelId="{B417D14A-3C32-4EFD-959D-BC2E90F335A5}" type="parTrans" cxnId="{C799A6C8-3D49-40B2-BF11-F653D4F6A6A2}">
      <dgm:prSet/>
      <dgm:spPr/>
      <dgm:t>
        <a:bodyPr/>
        <a:lstStyle/>
        <a:p>
          <a:endParaRPr lang="ru-RU"/>
        </a:p>
      </dgm:t>
    </dgm:pt>
    <dgm:pt modelId="{E90A50AA-388E-40BC-A431-CD37108B52BA}" type="sibTrans" cxnId="{C799A6C8-3D49-40B2-BF11-F653D4F6A6A2}">
      <dgm:prSet/>
      <dgm:spPr/>
      <dgm:t>
        <a:bodyPr/>
        <a:lstStyle/>
        <a:p>
          <a:endParaRPr lang="ru-RU"/>
        </a:p>
      </dgm:t>
    </dgm:pt>
    <dgm:pt modelId="{D8BA8D8B-A44C-42DF-B398-1296AE131C67}">
      <dgm:prSet custT="1"/>
      <dgm:spPr/>
      <dgm:t>
        <a:bodyPr/>
        <a:lstStyle/>
        <a:p>
          <a:pPr rtl="0"/>
          <a:r>
            <a:rPr lang="ru-RU" sz="1800" b="1" i="1" dirty="0" smtClean="0">
              <a:solidFill>
                <a:schemeClr val="accent1">
                  <a:lumMod val="10000"/>
                </a:schemeClr>
              </a:solidFill>
            </a:rPr>
            <a:t>3. Учет результатов анализа работы ПК, параметров согласованности работы комиссии и каждого эксперта отдельно </a:t>
          </a:r>
          <a:r>
            <a:rPr lang="en-US" sz="1800" b="1" i="1" dirty="0" smtClean="0">
              <a:solidFill>
                <a:schemeClr val="accent1">
                  <a:lumMod val="10000"/>
                </a:schemeClr>
              </a:solidFill>
            </a:rPr>
            <a:t/>
          </a:r>
          <a:br>
            <a:rPr lang="en-US" sz="1800" b="1" i="1" dirty="0" smtClean="0">
              <a:solidFill>
                <a:schemeClr val="accent1">
                  <a:lumMod val="10000"/>
                </a:schemeClr>
              </a:solidFill>
            </a:rPr>
          </a:br>
          <a:r>
            <a:rPr lang="ru-RU" sz="1800" b="1" i="1" dirty="0" smtClean="0">
              <a:solidFill>
                <a:schemeClr val="accent1">
                  <a:lumMod val="10000"/>
                </a:schemeClr>
              </a:solidFill>
            </a:rPr>
            <a:t>в т.ч. в процессе проверки</a:t>
          </a:r>
          <a:endParaRPr lang="ru-RU" sz="1800" b="1" dirty="0">
            <a:solidFill>
              <a:schemeClr val="accent1">
                <a:lumMod val="10000"/>
              </a:schemeClr>
            </a:solidFill>
          </a:endParaRPr>
        </a:p>
      </dgm:t>
    </dgm:pt>
    <dgm:pt modelId="{F25C7D7D-3266-489B-B876-8523AD0F54DD}" type="parTrans" cxnId="{A63563B6-1E31-4DD4-BC84-8A1FAE168CC9}">
      <dgm:prSet/>
      <dgm:spPr/>
      <dgm:t>
        <a:bodyPr/>
        <a:lstStyle/>
        <a:p>
          <a:endParaRPr lang="ru-RU"/>
        </a:p>
      </dgm:t>
    </dgm:pt>
    <dgm:pt modelId="{533B212C-0F59-4AF8-8302-03635C8A06C2}" type="sibTrans" cxnId="{A63563B6-1E31-4DD4-BC84-8A1FAE168CC9}">
      <dgm:prSet/>
      <dgm:spPr/>
      <dgm:t>
        <a:bodyPr/>
        <a:lstStyle/>
        <a:p>
          <a:endParaRPr lang="ru-RU"/>
        </a:p>
      </dgm:t>
    </dgm:pt>
    <dgm:pt modelId="{4F81549D-F034-4BCF-8F51-B1933C731C1F}" type="pres">
      <dgm:prSet presAssocID="{D5FCB38C-7CAC-49C2-A72F-600B87AB93E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3A78613-1220-41B7-A66D-87315DCB5288}" type="pres">
      <dgm:prSet presAssocID="{B057D120-F8BD-4FA6-89A4-0DAD9BDFBC73}" presName="root" presStyleCnt="0"/>
      <dgm:spPr/>
    </dgm:pt>
    <dgm:pt modelId="{FD837F15-DC4E-4C6B-8A73-656AA83B6612}" type="pres">
      <dgm:prSet presAssocID="{B057D120-F8BD-4FA6-89A4-0DAD9BDFBC73}" presName="rootComposite" presStyleCnt="0"/>
      <dgm:spPr/>
    </dgm:pt>
    <dgm:pt modelId="{1B7EB32A-4228-4F48-8EA2-91F67E612962}" type="pres">
      <dgm:prSet presAssocID="{B057D120-F8BD-4FA6-89A4-0DAD9BDFBC73}" presName="rootText" presStyleLbl="node1" presStyleIdx="0" presStyleCnt="3" custScaleY="393975" custLinFactNeighborX="11545" custLinFactNeighborY="-8207"/>
      <dgm:spPr/>
      <dgm:t>
        <a:bodyPr/>
        <a:lstStyle/>
        <a:p>
          <a:endParaRPr lang="ru-RU"/>
        </a:p>
      </dgm:t>
    </dgm:pt>
    <dgm:pt modelId="{0035B182-3CD4-4CBD-9A26-B0AEC063DCE1}" type="pres">
      <dgm:prSet presAssocID="{B057D120-F8BD-4FA6-89A4-0DAD9BDFBC73}" presName="rootConnector" presStyleLbl="node1" presStyleIdx="0" presStyleCnt="3"/>
      <dgm:spPr/>
      <dgm:t>
        <a:bodyPr/>
        <a:lstStyle/>
        <a:p>
          <a:endParaRPr lang="ru-RU"/>
        </a:p>
      </dgm:t>
    </dgm:pt>
    <dgm:pt modelId="{A8B9886F-0B9A-4741-87AA-DFCD1A45D6C4}" type="pres">
      <dgm:prSet presAssocID="{B057D120-F8BD-4FA6-89A4-0DAD9BDFBC73}" presName="childShape" presStyleCnt="0"/>
      <dgm:spPr/>
    </dgm:pt>
    <dgm:pt modelId="{4346ECF1-4A2F-4677-A3FB-76F97717CDA5}" type="pres">
      <dgm:prSet presAssocID="{1E40A5B5-CBC6-4FA2-ABA2-D9E969561E02}" presName="root" presStyleCnt="0"/>
      <dgm:spPr/>
    </dgm:pt>
    <dgm:pt modelId="{E8319BD7-A854-4AD3-821D-535DFEB9A859}" type="pres">
      <dgm:prSet presAssocID="{1E40A5B5-CBC6-4FA2-ABA2-D9E969561E02}" presName="rootComposite" presStyleCnt="0"/>
      <dgm:spPr/>
    </dgm:pt>
    <dgm:pt modelId="{0EC73D66-43F0-4838-8A7E-A160FCE49AD2}" type="pres">
      <dgm:prSet presAssocID="{1E40A5B5-CBC6-4FA2-ABA2-D9E969561E02}" presName="rootText" presStyleLbl="node1" presStyleIdx="1" presStyleCnt="3" custScaleY="153515"/>
      <dgm:spPr/>
      <dgm:t>
        <a:bodyPr/>
        <a:lstStyle/>
        <a:p>
          <a:endParaRPr lang="ru-RU"/>
        </a:p>
      </dgm:t>
    </dgm:pt>
    <dgm:pt modelId="{E363745E-A108-412D-8419-D188CBF81D30}" type="pres">
      <dgm:prSet presAssocID="{1E40A5B5-CBC6-4FA2-ABA2-D9E969561E02}" presName="rootConnector" presStyleLbl="node1" presStyleIdx="1" presStyleCnt="3"/>
      <dgm:spPr/>
      <dgm:t>
        <a:bodyPr/>
        <a:lstStyle/>
        <a:p>
          <a:endParaRPr lang="ru-RU"/>
        </a:p>
      </dgm:t>
    </dgm:pt>
    <dgm:pt modelId="{5D3F1028-25A1-460D-85D6-705E0D546F34}" type="pres">
      <dgm:prSet presAssocID="{1E40A5B5-CBC6-4FA2-ABA2-D9E969561E02}" presName="childShape" presStyleCnt="0"/>
      <dgm:spPr/>
    </dgm:pt>
    <dgm:pt modelId="{345591B8-C18F-444A-B9A9-4273A0131D7E}" type="pres">
      <dgm:prSet presAssocID="{D35C45E1-B64A-4A47-B4D1-E9E10336969D}" presName="Name13" presStyleLbl="parChTrans1D2" presStyleIdx="0" presStyleCnt="2"/>
      <dgm:spPr/>
      <dgm:t>
        <a:bodyPr/>
        <a:lstStyle/>
        <a:p>
          <a:endParaRPr lang="ru-RU"/>
        </a:p>
      </dgm:t>
    </dgm:pt>
    <dgm:pt modelId="{7AEA3908-184E-4171-8861-80B312650ADE}" type="pres">
      <dgm:prSet presAssocID="{7F537E9F-04CC-491E-92D8-4A2B3BC64ED2}" presName="childText" presStyleLbl="bgAcc1" presStyleIdx="0" presStyleCnt="2" custScaleY="96401" custLinFactNeighborX="-38" custLinFactNeighborY="-3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97937C-B5B6-455E-A231-94860771871A}" type="pres">
      <dgm:prSet presAssocID="{B417D14A-3C32-4EFD-959D-BC2E90F335A5}" presName="Name13" presStyleLbl="parChTrans1D2" presStyleIdx="1" presStyleCnt="2"/>
      <dgm:spPr/>
      <dgm:t>
        <a:bodyPr/>
        <a:lstStyle/>
        <a:p>
          <a:endParaRPr lang="ru-RU"/>
        </a:p>
      </dgm:t>
    </dgm:pt>
    <dgm:pt modelId="{A45B3B27-2576-4824-8A3D-531248AA503E}" type="pres">
      <dgm:prSet presAssocID="{F29213C1-F3AE-41AA-9CCE-08C9451F91AA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BCAD5D-F8BB-49E2-9CE3-47891EF01B17}" type="pres">
      <dgm:prSet presAssocID="{D8BA8D8B-A44C-42DF-B398-1296AE131C67}" presName="root" presStyleCnt="0"/>
      <dgm:spPr/>
    </dgm:pt>
    <dgm:pt modelId="{8CC92CF1-9C72-43DD-911D-D93E6565E0C0}" type="pres">
      <dgm:prSet presAssocID="{D8BA8D8B-A44C-42DF-B398-1296AE131C67}" presName="rootComposite" presStyleCnt="0"/>
      <dgm:spPr/>
    </dgm:pt>
    <dgm:pt modelId="{F01BB98C-8990-4349-8B26-641A0227DC2D}" type="pres">
      <dgm:prSet presAssocID="{D8BA8D8B-A44C-42DF-B398-1296AE131C67}" presName="rootText" presStyleLbl="node1" presStyleIdx="2" presStyleCnt="3" custScaleY="394013" custLinFactNeighborX="-10130" custLinFactNeighborY="-8207"/>
      <dgm:spPr/>
      <dgm:t>
        <a:bodyPr/>
        <a:lstStyle/>
        <a:p>
          <a:endParaRPr lang="ru-RU"/>
        </a:p>
      </dgm:t>
    </dgm:pt>
    <dgm:pt modelId="{CA9ABE1A-4B0E-4E35-8541-2D0F89705BAD}" type="pres">
      <dgm:prSet presAssocID="{D8BA8D8B-A44C-42DF-B398-1296AE131C67}" presName="rootConnector" presStyleLbl="node1" presStyleIdx="2" presStyleCnt="3"/>
      <dgm:spPr/>
      <dgm:t>
        <a:bodyPr/>
        <a:lstStyle/>
        <a:p>
          <a:endParaRPr lang="ru-RU"/>
        </a:p>
      </dgm:t>
    </dgm:pt>
    <dgm:pt modelId="{2CCB2126-DD09-4DD5-82A4-74EA60B9C869}" type="pres">
      <dgm:prSet presAssocID="{D8BA8D8B-A44C-42DF-B398-1296AE131C67}" presName="childShape" presStyleCnt="0"/>
      <dgm:spPr/>
    </dgm:pt>
  </dgm:ptLst>
  <dgm:cxnLst>
    <dgm:cxn modelId="{C799A6C8-3D49-40B2-BF11-F653D4F6A6A2}" srcId="{1E40A5B5-CBC6-4FA2-ABA2-D9E969561E02}" destId="{F29213C1-F3AE-41AA-9CCE-08C9451F91AA}" srcOrd="1" destOrd="0" parTransId="{B417D14A-3C32-4EFD-959D-BC2E90F335A5}" sibTransId="{E90A50AA-388E-40BC-A431-CD37108B52BA}"/>
    <dgm:cxn modelId="{9AF17B0F-9AFF-48C7-B767-5FC595A683B5}" type="presOf" srcId="{F29213C1-F3AE-41AA-9CCE-08C9451F91AA}" destId="{A45B3B27-2576-4824-8A3D-531248AA503E}" srcOrd="0" destOrd="0" presId="urn:microsoft.com/office/officeart/2005/8/layout/hierarchy3"/>
    <dgm:cxn modelId="{96C72539-1B3F-4EDB-AD70-A1095057BDCC}" type="presOf" srcId="{D8BA8D8B-A44C-42DF-B398-1296AE131C67}" destId="{F01BB98C-8990-4349-8B26-641A0227DC2D}" srcOrd="0" destOrd="0" presId="urn:microsoft.com/office/officeart/2005/8/layout/hierarchy3"/>
    <dgm:cxn modelId="{48C7C99D-C101-4BA4-A256-002834535F0C}" type="presOf" srcId="{7F537E9F-04CC-491E-92D8-4A2B3BC64ED2}" destId="{7AEA3908-184E-4171-8861-80B312650ADE}" srcOrd="0" destOrd="0" presId="urn:microsoft.com/office/officeart/2005/8/layout/hierarchy3"/>
    <dgm:cxn modelId="{D760B0B4-769B-4F6C-B03B-AA9904DDE72C}" type="presOf" srcId="{B417D14A-3C32-4EFD-959D-BC2E90F335A5}" destId="{3697937C-B5B6-455E-A231-94860771871A}" srcOrd="0" destOrd="0" presId="urn:microsoft.com/office/officeart/2005/8/layout/hierarchy3"/>
    <dgm:cxn modelId="{6D4EA256-CC27-4763-91B7-3EDBC05D99CD}" srcId="{D5FCB38C-7CAC-49C2-A72F-600B87AB93EB}" destId="{B057D120-F8BD-4FA6-89A4-0DAD9BDFBC73}" srcOrd="0" destOrd="0" parTransId="{070CBD00-6066-4B0B-8E43-27D29105FAC3}" sibTransId="{E2568AF8-F5E3-4221-9A63-4640ADEC4100}"/>
    <dgm:cxn modelId="{57D860DB-63D8-4A27-B569-8B57FAF74BC1}" type="presOf" srcId="{1E40A5B5-CBC6-4FA2-ABA2-D9E969561E02}" destId="{0EC73D66-43F0-4838-8A7E-A160FCE49AD2}" srcOrd="0" destOrd="0" presId="urn:microsoft.com/office/officeart/2005/8/layout/hierarchy3"/>
    <dgm:cxn modelId="{A63563B6-1E31-4DD4-BC84-8A1FAE168CC9}" srcId="{D5FCB38C-7CAC-49C2-A72F-600B87AB93EB}" destId="{D8BA8D8B-A44C-42DF-B398-1296AE131C67}" srcOrd="2" destOrd="0" parTransId="{F25C7D7D-3266-489B-B876-8523AD0F54DD}" sibTransId="{533B212C-0F59-4AF8-8302-03635C8A06C2}"/>
    <dgm:cxn modelId="{AF1DEFB2-9B47-49F9-91D4-4A0B901C4EA4}" srcId="{1E40A5B5-CBC6-4FA2-ABA2-D9E969561E02}" destId="{7F537E9F-04CC-491E-92D8-4A2B3BC64ED2}" srcOrd="0" destOrd="0" parTransId="{D35C45E1-B64A-4A47-B4D1-E9E10336969D}" sibTransId="{060BF95A-613E-42AC-9724-1D054F1F3165}"/>
    <dgm:cxn modelId="{C5D23E3F-A231-44CE-9E4C-997311335C54}" type="presOf" srcId="{D35C45E1-B64A-4A47-B4D1-E9E10336969D}" destId="{345591B8-C18F-444A-B9A9-4273A0131D7E}" srcOrd="0" destOrd="0" presId="urn:microsoft.com/office/officeart/2005/8/layout/hierarchy3"/>
    <dgm:cxn modelId="{6A5D8F44-A0F4-4B25-AB84-89EED06294D0}" type="presOf" srcId="{B057D120-F8BD-4FA6-89A4-0DAD9BDFBC73}" destId="{0035B182-3CD4-4CBD-9A26-B0AEC063DCE1}" srcOrd="1" destOrd="0" presId="urn:microsoft.com/office/officeart/2005/8/layout/hierarchy3"/>
    <dgm:cxn modelId="{2BCDDF1C-B06A-4FB9-843B-D5431566F485}" type="presOf" srcId="{D5FCB38C-7CAC-49C2-A72F-600B87AB93EB}" destId="{4F81549D-F034-4BCF-8F51-B1933C731C1F}" srcOrd="0" destOrd="0" presId="urn:microsoft.com/office/officeart/2005/8/layout/hierarchy3"/>
    <dgm:cxn modelId="{5A5DFE7A-15BB-422C-B7F2-927311427D0F}" type="presOf" srcId="{D8BA8D8B-A44C-42DF-B398-1296AE131C67}" destId="{CA9ABE1A-4B0E-4E35-8541-2D0F89705BAD}" srcOrd="1" destOrd="0" presId="urn:microsoft.com/office/officeart/2005/8/layout/hierarchy3"/>
    <dgm:cxn modelId="{2A4791CB-2270-403F-9F52-188330A66921}" type="presOf" srcId="{B057D120-F8BD-4FA6-89A4-0DAD9BDFBC73}" destId="{1B7EB32A-4228-4F48-8EA2-91F67E612962}" srcOrd="0" destOrd="0" presId="urn:microsoft.com/office/officeart/2005/8/layout/hierarchy3"/>
    <dgm:cxn modelId="{FD3AE0FA-9D31-4BFB-9E56-17819B2F8D3A}" srcId="{D5FCB38C-7CAC-49C2-A72F-600B87AB93EB}" destId="{1E40A5B5-CBC6-4FA2-ABA2-D9E969561E02}" srcOrd="1" destOrd="0" parTransId="{21B7E658-DB48-4EB2-9F9D-37F4402F5DA1}" sibTransId="{78C7243F-F525-4636-9DF2-33C56B33E06E}"/>
    <dgm:cxn modelId="{CB264A53-01C3-4B1A-BF80-D74F781A8653}" type="presOf" srcId="{1E40A5B5-CBC6-4FA2-ABA2-D9E969561E02}" destId="{E363745E-A108-412D-8419-D188CBF81D30}" srcOrd="1" destOrd="0" presId="urn:microsoft.com/office/officeart/2005/8/layout/hierarchy3"/>
    <dgm:cxn modelId="{2668130B-E127-4A79-B0E6-D152021D38AD}" type="presParOf" srcId="{4F81549D-F034-4BCF-8F51-B1933C731C1F}" destId="{23A78613-1220-41B7-A66D-87315DCB5288}" srcOrd="0" destOrd="0" presId="urn:microsoft.com/office/officeart/2005/8/layout/hierarchy3"/>
    <dgm:cxn modelId="{C7CE5AD9-0656-4CCC-AA5E-97D472F0BE7F}" type="presParOf" srcId="{23A78613-1220-41B7-A66D-87315DCB5288}" destId="{FD837F15-DC4E-4C6B-8A73-656AA83B6612}" srcOrd="0" destOrd="0" presId="urn:microsoft.com/office/officeart/2005/8/layout/hierarchy3"/>
    <dgm:cxn modelId="{BEF04007-3860-4D31-8CAA-0916F0EFF1D4}" type="presParOf" srcId="{FD837F15-DC4E-4C6B-8A73-656AA83B6612}" destId="{1B7EB32A-4228-4F48-8EA2-91F67E612962}" srcOrd="0" destOrd="0" presId="urn:microsoft.com/office/officeart/2005/8/layout/hierarchy3"/>
    <dgm:cxn modelId="{241C5383-096A-49B0-BD83-C5FFED70DB5A}" type="presParOf" srcId="{FD837F15-DC4E-4C6B-8A73-656AA83B6612}" destId="{0035B182-3CD4-4CBD-9A26-B0AEC063DCE1}" srcOrd="1" destOrd="0" presId="urn:microsoft.com/office/officeart/2005/8/layout/hierarchy3"/>
    <dgm:cxn modelId="{952F7C83-EAD4-43EF-91E0-4EEB8D5F4B13}" type="presParOf" srcId="{23A78613-1220-41B7-A66D-87315DCB5288}" destId="{A8B9886F-0B9A-4741-87AA-DFCD1A45D6C4}" srcOrd="1" destOrd="0" presId="urn:microsoft.com/office/officeart/2005/8/layout/hierarchy3"/>
    <dgm:cxn modelId="{6CF28525-E965-45BD-AB16-872E4533110F}" type="presParOf" srcId="{4F81549D-F034-4BCF-8F51-B1933C731C1F}" destId="{4346ECF1-4A2F-4677-A3FB-76F97717CDA5}" srcOrd="1" destOrd="0" presId="urn:microsoft.com/office/officeart/2005/8/layout/hierarchy3"/>
    <dgm:cxn modelId="{40656BC3-DDC3-433F-AEB9-051DCBF9E620}" type="presParOf" srcId="{4346ECF1-4A2F-4677-A3FB-76F97717CDA5}" destId="{E8319BD7-A854-4AD3-821D-535DFEB9A859}" srcOrd="0" destOrd="0" presId="urn:microsoft.com/office/officeart/2005/8/layout/hierarchy3"/>
    <dgm:cxn modelId="{1239382A-DCE4-4538-9B56-DEE769FA556A}" type="presParOf" srcId="{E8319BD7-A854-4AD3-821D-535DFEB9A859}" destId="{0EC73D66-43F0-4838-8A7E-A160FCE49AD2}" srcOrd="0" destOrd="0" presId="urn:microsoft.com/office/officeart/2005/8/layout/hierarchy3"/>
    <dgm:cxn modelId="{C488C3D4-4C45-43B8-9663-502512E84621}" type="presParOf" srcId="{E8319BD7-A854-4AD3-821D-535DFEB9A859}" destId="{E363745E-A108-412D-8419-D188CBF81D30}" srcOrd="1" destOrd="0" presId="urn:microsoft.com/office/officeart/2005/8/layout/hierarchy3"/>
    <dgm:cxn modelId="{EA0B8012-25A6-44C2-91AC-5013FF3F5629}" type="presParOf" srcId="{4346ECF1-4A2F-4677-A3FB-76F97717CDA5}" destId="{5D3F1028-25A1-460D-85D6-705E0D546F34}" srcOrd="1" destOrd="0" presId="urn:microsoft.com/office/officeart/2005/8/layout/hierarchy3"/>
    <dgm:cxn modelId="{93F570BD-4EF3-4CFD-B5A5-493275228C50}" type="presParOf" srcId="{5D3F1028-25A1-460D-85D6-705E0D546F34}" destId="{345591B8-C18F-444A-B9A9-4273A0131D7E}" srcOrd="0" destOrd="0" presId="urn:microsoft.com/office/officeart/2005/8/layout/hierarchy3"/>
    <dgm:cxn modelId="{A7607BF4-7F97-464D-BC0D-EFE93744BB31}" type="presParOf" srcId="{5D3F1028-25A1-460D-85D6-705E0D546F34}" destId="{7AEA3908-184E-4171-8861-80B312650ADE}" srcOrd="1" destOrd="0" presId="urn:microsoft.com/office/officeart/2005/8/layout/hierarchy3"/>
    <dgm:cxn modelId="{36502F0F-DB28-4431-BD26-D24B7FA928CD}" type="presParOf" srcId="{5D3F1028-25A1-460D-85D6-705E0D546F34}" destId="{3697937C-B5B6-455E-A231-94860771871A}" srcOrd="2" destOrd="0" presId="urn:microsoft.com/office/officeart/2005/8/layout/hierarchy3"/>
    <dgm:cxn modelId="{C88FECC7-557E-4110-B610-5ACCFB747744}" type="presParOf" srcId="{5D3F1028-25A1-460D-85D6-705E0D546F34}" destId="{A45B3B27-2576-4824-8A3D-531248AA503E}" srcOrd="3" destOrd="0" presId="urn:microsoft.com/office/officeart/2005/8/layout/hierarchy3"/>
    <dgm:cxn modelId="{616CA6B7-04A0-483D-9CF8-E347EFC86DBB}" type="presParOf" srcId="{4F81549D-F034-4BCF-8F51-B1933C731C1F}" destId="{AEBCAD5D-F8BB-49E2-9CE3-47891EF01B17}" srcOrd="2" destOrd="0" presId="urn:microsoft.com/office/officeart/2005/8/layout/hierarchy3"/>
    <dgm:cxn modelId="{07DEBC9F-289B-4791-94E4-89E35FC810CE}" type="presParOf" srcId="{AEBCAD5D-F8BB-49E2-9CE3-47891EF01B17}" destId="{8CC92CF1-9C72-43DD-911D-D93E6565E0C0}" srcOrd="0" destOrd="0" presId="urn:microsoft.com/office/officeart/2005/8/layout/hierarchy3"/>
    <dgm:cxn modelId="{860C83D1-3B80-422C-86B9-0CA5CE7613C6}" type="presParOf" srcId="{8CC92CF1-9C72-43DD-911D-D93E6565E0C0}" destId="{F01BB98C-8990-4349-8B26-641A0227DC2D}" srcOrd="0" destOrd="0" presId="urn:microsoft.com/office/officeart/2005/8/layout/hierarchy3"/>
    <dgm:cxn modelId="{49A95A35-C8A9-45DE-AF1E-E76B198EB877}" type="presParOf" srcId="{8CC92CF1-9C72-43DD-911D-D93E6565E0C0}" destId="{CA9ABE1A-4B0E-4E35-8541-2D0F89705BAD}" srcOrd="1" destOrd="0" presId="urn:microsoft.com/office/officeart/2005/8/layout/hierarchy3"/>
    <dgm:cxn modelId="{55B10A06-4C21-4AB9-9898-60F4DC0B4D84}" type="presParOf" srcId="{AEBCAD5D-F8BB-49E2-9CE3-47891EF01B17}" destId="{2CCB2126-DD09-4DD5-82A4-74EA60B9C86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053CB6-03C7-46EE-9762-7BD5AFCE5B8C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40F5473-27F9-4B4D-B75C-B20B6BD5384B}">
      <dgm:prSet/>
      <dgm:spPr/>
      <dgm:t>
        <a:bodyPr/>
        <a:lstStyle/>
        <a:p>
          <a:pPr rtl="0"/>
          <a:r>
            <a:rPr lang="ru-RU" b="1" i="1" dirty="0" smtClean="0"/>
            <a:t>Информационное и организационно-технологическое обеспечение деятельности ПК осуществляет РЦОИ</a:t>
          </a:r>
          <a:endParaRPr lang="ru-RU" b="1" i="1" dirty="0"/>
        </a:p>
      </dgm:t>
    </dgm:pt>
    <dgm:pt modelId="{0A6E8FFE-C699-4F43-ACB9-3DCBB0FD8A85}" type="parTrans" cxnId="{5E62116B-66B9-49EA-84D5-C952E757B8AC}">
      <dgm:prSet/>
      <dgm:spPr/>
      <dgm:t>
        <a:bodyPr/>
        <a:lstStyle/>
        <a:p>
          <a:endParaRPr lang="ru-RU"/>
        </a:p>
      </dgm:t>
    </dgm:pt>
    <dgm:pt modelId="{F1811D2A-0118-4AA9-98B5-1C4502DDD455}" type="sibTrans" cxnId="{5E62116B-66B9-49EA-84D5-C952E757B8AC}">
      <dgm:prSet/>
      <dgm:spPr/>
      <dgm:t>
        <a:bodyPr/>
        <a:lstStyle/>
        <a:p>
          <a:endParaRPr lang="ru-RU"/>
        </a:p>
      </dgm:t>
    </dgm:pt>
    <dgm:pt modelId="{1C8D0DAE-B87F-4FEC-BEC3-EDC3E13A79A8}">
      <dgm:prSet custT="1"/>
      <dgm:spPr/>
      <dgm:t>
        <a:bodyPr/>
        <a:lstStyle/>
        <a:p>
          <a:pPr rtl="0"/>
          <a:r>
            <a:rPr lang="ru-RU" sz="1600" b="1" i="1" dirty="0" smtClean="0"/>
            <a:t>Общее руководство и координацию деятельности ПК по соответствующему учебному предмету осуществляет ее председатель</a:t>
          </a:r>
          <a:endParaRPr lang="ru-RU" sz="1600" b="1" i="1" dirty="0"/>
        </a:p>
      </dgm:t>
    </dgm:pt>
    <dgm:pt modelId="{9D517CAE-5F7D-4AC8-8DBA-F3C89ADB0D21}" type="parTrans" cxnId="{347F4AE6-21EC-4DF2-93D8-8D4C66C93607}">
      <dgm:prSet/>
      <dgm:spPr/>
      <dgm:t>
        <a:bodyPr/>
        <a:lstStyle/>
        <a:p>
          <a:endParaRPr lang="ru-RU"/>
        </a:p>
      </dgm:t>
    </dgm:pt>
    <dgm:pt modelId="{6571DFD7-9D20-480C-B5BA-B93F6E5B5265}" type="sibTrans" cxnId="{347F4AE6-21EC-4DF2-93D8-8D4C66C93607}">
      <dgm:prSet/>
      <dgm:spPr/>
      <dgm:t>
        <a:bodyPr/>
        <a:lstStyle/>
        <a:p>
          <a:endParaRPr lang="ru-RU"/>
        </a:p>
      </dgm:t>
    </dgm:pt>
    <dgm:pt modelId="{60D7146E-545E-4424-8D6B-261959D7D4E7}">
      <dgm:prSet/>
      <dgm:spPr/>
      <dgm:t>
        <a:bodyPr/>
        <a:lstStyle/>
        <a:p>
          <a:pPr rtl="0"/>
          <a:endParaRPr lang="ru-RU" b="1" dirty="0"/>
        </a:p>
      </dgm:t>
    </dgm:pt>
    <dgm:pt modelId="{B8C969C1-B69F-4AF4-B190-DFC34E6451E1}" type="parTrans" cxnId="{089ECA64-9E72-4152-8B19-8D23665E82ED}">
      <dgm:prSet/>
      <dgm:spPr/>
      <dgm:t>
        <a:bodyPr/>
        <a:lstStyle/>
        <a:p>
          <a:endParaRPr lang="ru-RU"/>
        </a:p>
      </dgm:t>
    </dgm:pt>
    <dgm:pt modelId="{C06DB723-C470-4698-B44B-4E8830849F15}" type="sibTrans" cxnId="{089ECA64-9E72-4152-8B19-8D23665E82ED}">
      <dgm:prSet/>
      <dgm:spPr/>
      <dgm:t>
        <a:bodyPr/>
        <a:lstStyle/>
        <a:p>
          <a:endParaRPr lang="ru-RU"/>
        </a:p>
      </dgm:t>
    </dgm:pt>
    <dgm:pt modelId="{F5E304F5-995F-4979-876C-F5CF9B4399FE}">
      <dgm:prSet/>
      <dgm:spPr/>
      <dgm:t>
        <a:bodyPr/>
        <a:lstStyle/>
        <a:p>
          <a:pPr rtl="0"/>
          <a:endParaRPr lang="ru-RU" dirty="0"/>
        </a:p>
      </dgm:t>
    </dgm:pt>
    <dgm:pt modelId="{A0BC5E8C-1013-438E-A943-8299E0D7E562}" type="parTrans" cxnId="{5C2FD054-3CDC-41DB-AA97-9EDCDDD7C218}">
      <dgm:prSet/>
      <dgm:spPr/>
      <dgm:t>
        <a:bodyPr/>
        <a:lstStyle/>
        <a:p>
          <a:endParaRPr lang="ru-RU"/>
        </a:p>
      </dgm:t>
    </dgm:pt>
    <dgm:pt modelId="{3D209E70-E07A-415F-8C82-F493B80580DC}" type="sibTrans" cxnId="{5C2FD054-3CDC-41DB-AA97-9EDCDDD7C218}">
      <dgm:prSet/>
      <dgm:spPr/>
      <dgm:t>
        <a:bodyPr/>
        <a:lstStyle/>
        <a:p>
          <a:endParaRPr lang="ru-RU"/>
        </a:p>
      </dgm:t>
    </dgm:pt>
    <dgm:pt modelId="{E0A79AF4-0347-4F38-A3A1-61D252080859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accent5">
                  <a:lumMod val="10000"/>
                </a:schemeClr>
              </a:solidFill>
            </a:rPr>
            <a:t>Председатель ПК согласует с руководителем РЦОИ график работы экспертов ПК, проводящих проверку незаполненных участниками бланков ответов № 2, дополнительных бланков ответов № 2</a:t>
          </a:r>
          <a:endParaRPr lang="ru-RU" b="1" i="1" dirty="0"/>
        </a:p>
      </dgm:t>
    </dgm:pt>
    <dgm:pt modelId="{082A02ED-0325-4063-A08E-449FCFF93F3D}" type="parTrans" cxnId="{962810F3-A15B-4BE7-80A5-A7093B32F5B0}">
      <dgm:prSet/>
      <dgm:spPr/>
      <dgm:t>
        <a:bodyPr/>
        <a:lstStyle/>
        <a:p>
          <a:endParaRPr lang="ru-RU"/>
        </a:p>
      </dgm:t>
    </dgm:pt>
    <dgm:pt modelId="{E7EBC175-7DD4-4148-8FE5-A3A6CE49FE2A}" type="sibTrans" cxnId="{962810F3-A15B-4BE7-80A5-A7093B32F5B0}">
      <dgm:prSet/>
      <dgm:spPr/>
      <dgm:t>
        <a:bodyPr/>
        <a:lstStyle/>
        <a:p>
          <a:endParaRPr lang="ru-RU"/>
        </a:p>
      </dgm:t>
    </dgm:pt>
    <dgm:pt modelId="{7BA0E63F-0923-4F26-9D0A-7CB56670C0FF}">
      <dgm:prSet/>
      <dgm:spPr/>
      <dgm:t>
        <a:bodyPr/>
        <a:lstStyle/>
        <a:p>
          <a:pPr rtl="0"/>
          <a:endParaRPr lang="ru-RU" b="1" i="1" dirty="0"/>
        </a:p>
      </dgm:t>
    </dgm:pt>
    <dgm:pt modelId="{B74C8B27-2079-4D99-A274-46C9421437D4}" type="parTrans" cxnId="{6AD3623F-2857-4924-84BF-57C0B2234E59}">
      <dgm:prSet/>
      <dgm:spPr/>
      <dgm:t>
        <a:bodyPr/>
        <a:lstStyle/>
        <a:p>
          <a:endParaRPr lang="ru-RU"/>
        </a:p>
      </dgm:t>
    </dgm:pt>
    <dgm:pt modelId="{0F434B0B-67B0-40F0-9BCB-06BE37B1DDE7}" type="sibTrans" cxnId="{6AD3623F-2857-4924-84BF-57C0B2234E59}">
      <dgm:prSet/>
      <dgm:spPr/>
      <dgm:t>
        <a:bodyPr/>
        <a:lstStyle/>
        <a:p>
          <a:endParaRPr lang="ru-RU"/>
        </a:p>
      </dgm:t>
    </dgm:pt>
    <dgm:pt modelId="{D05B4657-B0CD-44C2-9D60-22C8ED7DD431}" type="pres">
      <dgm:prSet presAssocID="{6F053CB6-03C7-46EE-9762-7BD5AFCE5B8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54B212-806F-4E79-AF53-8F213A0D8D8B}" type="pres">
      <dgm:prSet presAssocID="{60D7146E-545E-4424-8D6B-261959D7D4E7}" presName="composite" presStyleCnt="0"/>
      <dgm:spPr/>
    </dgm:pt>
    <dgm:pt modelId="{D34193E3-B788-4BA1-8648-26277E02ED20}" type="pres">
      <dgm:prSet presAssocID="{60D7146E-545E-4424-8D6B-261959D7D4E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1DD43F-E70E-4E12-8F8C-39C61D5FCB7A}" type="pres">
      <dgm:prSet presAssocID="{60D7146E-545E-4424-8D6B-261959D7D4E7}" presName="descendantText" presStyleLbl="alignAcc1" presStyleIdx="0" presStyleCnt="3" custScaleY="1226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567945-1087-484D-AED7-0DB798465028}" type="pres">
      <dgm:prSet presAssocID="{C06DB723-C470-4698-B44B-4E8830849F15}" presName="sp" presStyleCnt="0"/>
      <dgm:spPr/>
    </dgm:pt>
    <dgm:pt modelId="{4C3DEB74-2C40-41BD-89C5-882DDBF3E090}" type="pres">
      <dgm:prSet presAssocID="{7BA0E63F-0923-4F26-9D0A-7CB56670C0FF}" presName="composite" presStyleCnt="0"/>
      <dgm:spPr/>
    </dgm:pt>
    <dgm:pt modelId="{D7CA106E-360B-46AB-9190-7E13F2A8DBFC}" type="pres">
      <dgm:prSet presAssocID="{7BA0E63F-0923-4F26-9D0A-7CB56670C0F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3CDE98-921D-4EF7-A954-A37C098A3DB5}" type="pres">
      <dgm:prSet presAssocID="{7BA0E63F-0923-4F26-9D0A-7CB56670C0F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5784E-D179-473B-BE02-AF6B968C1C04}" type="pres">
      <dgm:prSet presAssocID="{0F434B0B-67B0-40F0-9BCB-06BE37B1DDE7}" presName="sp" presStyleCnt="0"/>
      <dgm:spPr/>
    </dgm:pt>
    <dgm:pt modelId="{93E8208C-4BAB-4251-82B0-49B45AAA46DB}" type="pres">
      <dgm:prSet presAssocID="{F5E304F5-995F-4979-876C-F5CF9B4399FE}" presName="composite" presStyleCnt="0"/>
      <dgm:spPr/>
    </dgm:pt>
    <dgm:pt modelId="{4A2C22B9-BDA3-4911-80F0-92836A7FC38A}" type="pres">
      <dgm:prSet presAssocID="{F5E304F5-995F-4979-876C-F5CF9B4399F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CF8D7A-9F37-430D-82D3-3E93DA62CF55}" type="pres">
      <dgm:prSet presAssocID="{F5E304F5-995F-4979-876C-F5CF9B4399F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2FD054-3CDC-41DB-AA97-9EDCDDD7C218}" srcId="{6F053CB6-03C7-46EE-9762-7BD5AFCE5B8C}" destId="{F5E304F5-995F-4979-876C-F5CF9B4399FE}" srcOrd="2" destOrd="0" parTransId="{A0BC5E8C-1013-438E-A943-8299E0D7E562}" sibTransId="{3D209E70-E07A-415F-8C82-F493B80580DC}"/>
    <dgm:cxn modelId="{1C057CEA-5BF7-40CC-93D8-CDAF0C87ED2F}" type="presOf" srcId="{A40F5473-27F9-4B4D-B75C-B20B6BD5384B}" destId="{791DD43F-E70E-4E12-8F8C-39C61D5FCB7A}" srcOrd="0" destOrd="0" presId="urn:microsoft.com/office/officeart/2005/8/layout/chevron2"/>
    <dgm:cxn modelId="{7A132D54-17CC-467B-8183-8CF6C9CD3971}" type="presOf" srcId="{1C8D0DAE-B87F-4FEC-BEC3-EDC3E13A79A8}" destId="{71CF8D7A-9F37-430D-82D3-3E93DA62CF55}" srcOrd="0" destOrd="0" presId="urn:microsoft.com/office/officeart/2005/8/layout/chevron2"/>
    <dgm:cxn modelId="{962810F3-A15B-4BE7-80A5-A7093B32F5B0}" srcId="{7BA0E63F-0923-4F26-9D0A-7CB56670C0FF}" destId="{E0A79AF4-0347-4F38-A3A1-61D252080859}" srcOrd="0" destOrd="0" parTransId="{082A02ED-0325-4063-A08E-449FCFF93F3D}" sibTransId="{E7EBC175-7DD4-4148-8FE5-A3A6CE49FE2A}"/>
    <dgm:cxn modelId="{347F4AE6-21EC-4DF2-93D8-8D4C66C93607}" srcId="{F5E304F5-995F-4979-876C-F5CF9B4399FE}" destId="{1C8D0DAE-B87F-4FEC-BEC3-EDC3E13A79A8}" srcOrd="0" destOrd="0" parTransId="{9D517CAE-5F7D-4AC8-8DBA-F3C89ADB0D21}" sibTransId="{6571DFD7-9D20-480C-B5BA-B93F6E5B5265}"/>
    <dgm:cxn modelId="{6AD3623F-2857-4924-84BF-57C0B2234E59}" srcId="{6F053CB6-03C7-46EE-9762-7BD5AFCE5B8C}" destId="{7BA0E63F-0923-4F26-9D0A-7CB56670C0FF}" srcOrd="1" destOrd="0" parTransId="{B74C8B27-2079-4D99-A274-46C9421437D4}" sibTransId="{0F434B0B-67B0-40F0-9BCB-06BE37B1DDE7}"/>
    <dgm:cxn modelId="{9AF35272-3AF6-468B-A265-0ADBFA61F68D}" type="presOf" srcId="{E0A79AF4-0347-4F38-A3A1-61D252080859}" destId="{793CDE98-921D-4EF7-A954-A37C098A3DB5}" srcOrd="0" destOrd="0" presId="urn:microsoft.com/office/officeart/2005/8/layout/chevron2"/>
    <dgm:cxn modelId="{5E62116B-66B9-49EA-84D5-C952E757B8AC}" srcId="{60D7146E-545E-4424-8D6B-261959D7D4E7}" destId="{A40F5473-27F9-4B4D-B75C-B20B6BD5384B}" srcOrd="0" destOrd="0" parTransId="{0A6E8FFE-C699-4F43-ACB9-3DCBB0FD8A85}" sibTransId="{F1811D2A-0118-4AA9-98B5-1C4502DDD455}"/>
    <dgm:cxn modelId="{AD30E14E-47FA-4177-83F7-92D709EED265}" type="presOf" srcId="{F5E304F5-995F-4979-876C-F5CF9B4399FE}" destId="{4A2C22B9-BDA3-4911-80F0-92836A7FC38A}" srcOrd="0" destOrd="0" presId="urn:microsoft.com/office/officeart/2005/8/layout/chevron2"/>
    <dgm:cxn modelId="{A552D600-9341-4453-AFB0-C5CA62533501}" type="presOf" srcId="{7BA0E63F-0923-4F26-9D0A-7CB56670C0FF}" destId="{D7CA106E-360B-46AB-9190-7E13F2A8DBFC}" srcOrd="0" destOrd="0" presId="urn:microsoft.com/office/officeart/2005/8/layout/chevron2"/>
    <dgm:cxn modelId="{78E43B5D-91DC-4911-BB95-F4ABCCB22FD9}" type="presOf" srcId="{60D7146E-545E-4424-8D6B-261959D7D4E7}" destId="{D34193E3-B788-4BA1-8648-26277E02ED20}" srcOrd="0" destOrd="0" presId="urn:microsoft.com/office/officeart/2005/8/layout/chevron2"/>
    <dgm:cxn modelId="{1155643C-0BD1-4136-A1B7-339149352084}" type="presOf" srcId="{6F053CB6-03C7-46EE-9762-7BD5AFCE5B8C}" destId="{D05B4657-B0CD-44C2-9D60-22C8ED7DD431}" srcOrd="0" destOrd="0" presId="urn:microsoft.com/office/officeart/2005/8/layout/chevron2"/>
    <dgm:cxn modelId="{089ECA64-9E72-4152-8B19-8D23665E82ED}" srcId="{6F053CB6-03C7-46EE-9762-7BD5AFCE5B8C}" destId="{60D7146E-545E-4424-8D6B-261959D7D4E7}" srcOrd="0" destOrd="0" parTransId="{B8C969C1-B69F-4AF4-B190-DFC34E6451E1}" sibTransId="{C06DB723-C470-4698-B44B-4E8830849F15}"/>
    <dgm:cxn modelId="{60801F17-6A28-49BA-A7FC-D8BDB573D36F}" type="presParOf" srcId="{D05B4657-B0CD-44C2-9D60-22C8ED7DD431}" destId="{6354B212-806F-4E79-AF53-8F213A0D8D8B}" srcOrd="0" destOrd="0" presId="urn:microsoft.com/office/officeart/2005/8/layout/chevron2"/>
    <dgm:cxn modelId="{52BB7078-D544-4692-8C7B-2021B166BB1B}" type="presParOf" srcId="{6354B212-806F-4E79-AF53-8F213A0D8D8B}" destId="{D34193E3-B788-4BA1-8648-26277E02ED20}" srcOrd="0" destOrd="0" presId="urn:microsoft.com/office/officeart/2005/8/layout/chevron2"/>
    <dgm:cxn modelId="{9C11029E-A909-4557-A0A7-15CB59BA30F8}" type="presParOf" srcId="{6354B212-806F-4E79-AF53-8F213A0D8D8B}" destId="{791DD43F-E70E-4E12-8F8C-39C61D5FCB7A}" srcOrd="1" destOrd="0" presId="urn:microsoft.com/office/officeart/2005/8/layout/chevron2"/>
    <dgm:cxn modelId="{C8FDA5DF-0A3A-4AF9-B43D-98B1DCDDEA82}" type="presParOf" srcId="{D05B4657-B0CD-44C2-9D60-22C8ED7DD431}" destId="{3A567945-1087-484D-AED7-0DB798465028}" srcOrd="1" destOrd="0" presId="urn:microsoft.com/office/officeart/2005/8/layout/chevron2"/>
    <dgm:cxn modelId="{D1843D24-2473-437A-B4D6-DAF2B40B02B9}" type="presParOf" srcId="{D05B4657-B0CD-44C2-9D60-22C8ED7DD431}" destId="{4C3DEB74-2C40-41BD-89C5-882DDBF3E090}" srcOrd="2" destOrd="0" presId="urn:microsoft.com/office/officeart/2005/8/layout/chevron2"/>
    <dgm:cxn modelId="{469E0A7F-A851-4A99-A7AB-95C0F92E01FC}" type="presParOf" srcId="{4C3DEB74-2C40-41BD-89C5-882DDBF3E090}" destId="{D7CA106E-360B-46AB-9190-7E13F2A8DBFC}" srcOrd="0" destOrd="0" presId="urn:microsoft.com/office/officeart/2005/8/layout/chevron2"/>
    <dgm:cxn modelId="{B160EC3D-AF6B-412A-8361-4CCB76896AE2}" type="presParOf" srcId="{4C3DEB74-2C40-41BD-89C5-882DDBF3E090}" destId="{793CDE98-921D-4EF7-A954-A37C098A3DB5}" srcOrd="1" destOrd="0" presId="urn:microsoft.com/office/officeart/2005/8/layout/chevron2"/>
    <dgm:cxn modelId="{616E76FA-0C9C-4C00-B1F2-AD5C3B6F6E7F}" type="presParOf" srcId="{D05B4657-B0CD-44C2-9D60-22C8ED7DD431}" destId="{4125784E-D179-473B-BE02-AF6B968C1C04}" srcOrd="3" destOrd="0" presId="urn:microsoft.com/office/officeart/2005/8/layout/chevron2"/>
    <dgm:cxn modelId="{AA97A0B6-46A6-4485-846B-7861ACB9588D}" type="presParOf" srcId="{D05B4657-B0CD-44C2-9D60-22C8ED7DD431}" destId="{93E8208C-4BAB-4251-82B0-49B45AAA46DB}" srcOrd="4" destOrd="0" presId="urn:microsoft.com/office/officeart/2005/8/layout/chevron2"/>
    <dgm:cxn modelId="{AAD8D1D8-6688-45FF-A362-C2E9C7FC0A7E}" type="presParOf" srcId="{93E8208C-4BAB-4251-82B0-49B45AAA46DB}" destId="{4A2C22B9-BDA3-4911-80F0-92836A7FC38A}" srcOrd="0" destOrd="0" presId="urn:microsoft.com/office/officeart/2005/8/layout/chevron2"/>
    <dgm:cxn modelId="{F6A0A817-7756-46E7-9230-D6F55ACA9601}" type="presParOf" srcId="{93E8208C-4BAB-4251-82B0-49B45AAA46DB}" destId="{71CF8D7A-9F37-430D-82D3-3E93DA62CF5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A1ED80-73A9-4764-9847-1D9D2887F288}" type="doc">
      <dgm:prSet loTypeId="urn:microsoft.com/office/officeart/2005/8/layout/hList6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FE2A4F-38BF-44F5-B378-43B012B5E493}">
      <dgm:prSet custT="1"/>
      <dgm:spPr/>
      <dgm:t>
        <a:bodyPr lIns="3600" tIns="3600" rIns="3600" bIns="3600"/>
        <a:lstStyle/>
        <a:p>
          <a:pPr rtl="0"/>
          <a:r>
            <a:rPr lang="ru-RU" sz="2400" b="1" i="1" dirty="0" smtClean="0">
              <a:solidFill>
                <a:schemeClr val="accent1">
                  <a:lumMod val="10000"/>
                </a:schemeClr>
              </a:solidFill>
              <a:latin typeface="Calibri" panose="020F0502020204030204" pitchFamily="34" charset="0"/>
            </a:rPr>
            <a:t>Введение системы консультирования экспертов </a:t>
          </a:r>
        </a:p>
        <a:p>
          <a:pPr rtl="0"/>
          <a:r>
            <a:rPr lang="ru-RU" sz="1800" i="1" dirty="0" smtClean="0">
              <a:solidFill>
                <a:schemeClr val="accent1">
                  <a:lumMod val="10000"/>
                </a:schemeClr>
              </a:solidFill>
              <a:latin typeface="Calibri" panose="020F0502020204030204" pitchFamily="34" charset="0"/>
            </a:rPr>
            <a:t>(выделение отдельной категории экспертов, консультирующих других экспертов при возникновении затруднений в оценивании работ)</a:t>
          </a:r>
          <a:endParaRPr lang="ru-RU" sz="1800" dirty="0">
            <a:solidFill>
              <a:schemeClr val="accent1">
                <a:lumMod val="10000"/>
              </a:schemeClr>
            </a:solidFill>
            <a:latin typeface="Calibri" panose="020F0502020204030204" pitchFamily="34" charset="0"/>
          </a:endParaRPr>
        </a:p>
      </dgm:t>
    </dgm:pt>
    <dgm:pt modelId="{F9726831-329C-45EB-87F6-9689E2A8B7ED}" type="parTrans" cxnId="{FC8C57D0-8F55-4A7A-993A-45A26A707A57}">
      <dgm:prSet/>
      <dgm:spPr/>
      <dgm:t>
        <a:bodyPr/>
        <a:lstStyle/>
        <a:p>
          <a:endParaRPr lang="ru-RU">
            <a:solidFill>
              <a:schemeClr val="accent1">
                <a:lumMod val="10000"/>
              </a:schemeClr>
            </a:solidFill>
            <a:latin typeface="Calibri" panose="020F0502020204030204" pitchFamily="34" charset="0"/>
          </a:endParaRPr>
        </a:p>
      </dgm:t>
    </dgm:pt>
    <dgm:pt modelId="{282AD277-6D52-4F57-A6B3-DC012B2DC691}" type="sibTrans" cxnId="{FC8C57D0-8F55-4A7A-993A-45A26A707A57}">
      <dgm:prSet/>
      <dgm:spPr/>
      <dgm:t>
        <a:bodyPr/>
        <a:lstStyle/>
        <a:p>
          <a:endParaRPr lang="ru-RU">
            <a:solidFill>
              <a:schemeClr val="accent1">
                <a:lumMod val="10000"/>
              </a:schemeClr>
            </a:solidFill>
            <a:latin typeface="Calibri" panose="020F0502020204030204" pitchFamily="34" charset="0"/>
          </a:endParaRPr>
        </a:p>
      </dgm:t>
    </dgm:pt>
    <dgm:pt modelId="{2BD2C990-4DE0-41D1-9690-E30FCA7A6B49}">
      <dgm:prSet custT="1"/>
      <dgm:spPr/>
      <dgm:t>
        <a:bodyPr/>
        <a:lstStyle/>
        <a:p>
          <a:pPr rtl="0"/>
          <a:r>
            <a:rPr lang="ru-RU" sz="2400" b="1" i="1" dirty="0" smtClean="0">
              <a:solidFill>
                <a:schemeClr val="accent1">
                  <a:lumMod val="10000"/>
                </a:schemeClr>
              </a:solidFill>
              <a:latin typeface="Calibri" panose="020F0502020204030204" pitchFamily="34" charset="0"/>
            </a:rPr>
            <a:t>Организация отдельного рабочего места с возможностью выхода в сеть Интернет</a:t>
          </a:r>
          <a:endParaRPr lang="ru-RU" sz="2400" b="1" dirty="0">
            <a:solidFill>
              <a:schemeClr val="accent1">
                <a:lumMod val="10000"/>
              </a:schemeClr>
            </a:solidFill>
            <a:latin typeface="Calibri" panose="020F0502020204030204" pitchFamily="34" charset="0"/>
          </a:endParaRPr>
        </a:p>
      </dgm:t>
    </dgm:pt>
    <dgm:pt modelId="{33720A0D-DE38-45B9-AC87-1259BC1F6A7C}" type="parTrans" cxnId="{E36EB8C1-6785-4F3A-A6BD-AF13AD7BC531}">
      <dgm:prSet/>
      <dgm:spPr/>
      <dgm:t>
        <a:bodyPr/>
        <a:lstStyle/>
        <a:p>
          <a:endParaRPr lang="ru-RU">
            <a:solidFill>
              <a:schemeClr val="accent1">
                <a:lumMod val="10000"/>
              </a:schemeClr>
            </a:solidFill>
            <a:latin typeface="Calibri" panose="020F0502020204030204" pitchFamily="34" charset="0"/>
          </a:endParaRPr>
        </a:p>
      </dgm:t>
    </dgm:pt>
    <dgm:pt modelId="{92533A69-578B-4781-9F35-1AC999C6B27A}" type="sibTrans" cxnId="{E36EB8C1-6785-4F3A-A6BD-AF13AD7BC531}">
      <dgm:prSet/>
      <dgm:spPr/>
      <dgm:t>
        <a:bodyPr/>
        <a:lstStyle/>
        <a:p>
          <a:endParaRPr lang="ru-RU">
            <a:solidFill>
              <a:schemeClr val="accent1">
                <a:lumMod val="10000"/>
              </a:schemeClr>
            </a:solidFill>
            <a:latin typeface="Calibri" panose="020F0502020204030204" pitchFamily="34" charset="0"/>
          </a:endParaRPr>
        </a:p>
      </dgm:t>
    </dgm:pt>
    <dgm:pt modelId="{9EFA55E7-2737-4F6D-B093-EB165A6C2BAF}">
      <dgm:prSet custT="1"/>
      <dgm:spPr/>
      <dgm:t>
        <a:bodyPr/>
        <a:lstStyle/>
        <a:p>
          <a:pPr rtl="0"/>
          <a:r>
            <a:rPr lang="ru-RU" sz="2000" b="1" i="1" dirty="0" smtClean="0">
              <a:solidFill>
                <a:schemeClr val="tx1"/>
              </a:solidFill>
              <a:latin typeface="Calibri" panose="020F0502020204030204" pitchFamily="34" charset="0"/>
            </a:rPr>
            <a:t>Система методической поддержки председателей ПК Федеральными комиссиями разработчиков</a:t>
          </a:r>
        </a:p>
        <a:p>
          <a:pPr rtl="0"/>
          <a:r>
            <a:rPr lang="ru-RU" sz="2000" b="0" i="1" dirty="0" smtClean="0">
              <a:solidFill>
                <a:schemeClr val="tx1"/>
              </a:solidFill>
              <a:latin typeface="Calibri" panose="020F0502020204030204" pitchFamily="34" charset="0"/>
            </a:rPr>
            <a:t>(«горячая линия», форум на сайте ФИПИ)</a:t>
          </a:r>
          <a:endParaRPr lang="ru-RU" sz="2000" b="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B1FAC1E6-08D6-4D45-B18D-4C1538F8A48C}" type="parTrans" cxnId="{CA91720E-2418-40A1-9137-69BFA5AE2749}">
      <dgm:prSet/>
      <dgm:spPr/>
      <dgm:t>
        <a:bodyPr/>
        <a:lstStyle/>
        <a:p>
          <a:endParaRPr lang="ru-RU">
            <a:solidFill>
              <a:schemeClr val="accent1">
                <a:lumMod val="10000"/>
              </a:schemeClr>
            </a:solidFill>
            <a:latin typeface="Calibri" panose="020F0502020204030204" pitchFamily="34" charset="0"/>
          </a:endParaRPr>
        </a:p>
      </dgm:t>
    </dgm:pt>
    <dgm:pt modelId="{A6B420D0-6C33-4625-9FA3-AC98B02E6517}" type="sibTrans" cxnId="{CA91720E-2418-40A1-9137-69BFA5AE2749}">
      <dgm:prSet/>
      <dgm:spPr/>
      <dgm:t>
        <a:bodyPr/>
        <a:lstStyle/>
        <a:p>
          <a:endParaRPr lang="ru-RU">
            <a:solidFill>
              <a:schemeClr val="accent1">
                <a:lumMod val="10000"/>
              </a:schemeClr>
            </a:solidFill>
            <a:latin typeface="Calibri" panose="020F0502020204030204" pitchFamily="34" charset="0"/>
          </a:endParaRPr>
        </a:p>
      </dgm:t>
    </dgm:pt>
    <dgm:pt modelId="{13346B3F-B263-462C-91F0-742A5812D5BB}" type="pres">
      <dgm:prSet presAssocID="{59A1ED80-73A9-4764-9847-1D9D2887F28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40794E-F06B-4D49-903B-3876AF743136}" type="pres">
      <dgm:prSet presAssocID="{4FFE2A4F-38BF-44F5-B378-43B012B5E493}" presName="node" presStyleLbl="node1" presStyleIdx="0" presStyleCnt="3" custScaleX="1116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907F3-DC60-47A1-9749-6CC99332B047}" type="pres">
      <dgm:prSet presAssocID="{282AD277-6D52-4F57-A6B3-DC012B2DC691}" presName="sibTrans" presStyleCnt="0"/>
      <dgm:spPr/>
    </dgm:pt>
    <dgm:pt modelId="{63F8C169-C3C8-4B98-BAC3-270AA2FF7F25}" type="pres">
      <dgm:prSet presAssocID="{2BD2C990-4DE0-41D1-9690-E30FCA7A6B4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9774BC-62B6-439E-B21A-2C833EA883F5}" type="pres">
      <dgm:prSet presAssocID="{92533A69-578B-4781-9F35-1AC999C6B27A}" presName="sibTrans" presStyleCnt="0"/>
      <dgm:spPr/>
    </dgm:pt>
    <dgm:pt modelId="{C7455122-10AB-42E4-97E6-45B905907085}" type="pres">
      <dgm:prSet presAssocID="{9EFA55E7-2737-4F6D-B093-EB165A6C2BA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8C57D0-8F55-4A7A-993A-45A26A707A57}" srcId="{59A1ED80-73A9-4764-9847-1D9D2887F288}" destId="{4FFE2A4F-38BF-44F5-B378-43B012B5E493}" srcOrd="0" destOrd="0" parTransId="{F9726831-329C-45EB-87F6-9689E2A8B7ED}" sibTransId="{282AD277-6D52-4F57-A6B3-DC012B2DC691}"/>
    <dgm:cxn modelId="{5FDA2428-7DE8-4917-BCEA-DBC619467163}" type="presOf" srcId="{59A1ED80-73A9-4764-9847-1D9D2887F288}" destId="{13346B3F-B263-462C-91F0-742A5812D5BB}" srcOrd="0" destOrd="0" presId="urn:microsoft.com/office/officeart/2005/8/layout/hList6"/>
    <dgm:cxn modelId="{CA91720E-2418-40A1-9137-69BFA5AE2749}" srcId="{59A1ED80-73A9-4764-9847-1D9D2887F288}" destId="{9EFA55E7-2737-4F6D-B093-EB165A6C2BAF}" srcOrd="2" destOrd="0" parTransId="{B1FAC1E6-08D6-4D45-B18D-4C1538F8A48C}" sibTransId="{A6B420D0-6C33-4625-9FA3-AC98B02E6517}"/>
    <dgm:cxn modelId="{B4FE580C-133E-4C81-98FF-95D055BA02D4}" type="presOf" srcId="{4FFE2A4F-38BF-44F5-B378-43B012B5E493}" destId="{6540794E-F06B-4D49-903B-3876AF743136}" srcOrd="0" destOrd="0" presId="urn:microsoft.com/office/officeart/2005/8/layout/hList6"/>
    <dgm:cxn modelId="{E6D9CD34-D9D0-4345-85BD-AA31F3B922DD}" type="presOf" srcId="{2BD2C990-4DE0-41D1-9690-E30FCA7A6B49}" destId="{63F8C169-C3C8-4B98-BAC3-270AA2FF7F25}" srcOrd="0" destOrd="0" presId="urn:microsoft.com/office/officeart/2005/8/layout/hList6"/>
    <dgm:cxn modelId="{E36EB8C1-6785-4F3A-A6BD-AF13AD7BC531}" srcId="{59A1ED80-73A9-4764-9847-1D9D2887F288}" destId="{2BD2C990-4DE0-41D1-9690-E30FCA7A6B49}" srcOrd="1" destOrd="0" parTransId="{33720A0D-DE38-45B9-AC87-1259BC1F6A7C}" sibTransId="{92533A69-578B-4781-9F35-1AC999C6B27A}"/>
    <dgm:cxn modelId="{A41E86A6-2989-407E-96A8-AE070059D55A}" type="presOf" srcId="{9EFA55E7-2737-4F6D-B093-EB165A6C2BAF}" destId="{C7455122-10AB-42E4-97E6-45B905907085}" srcOrd="0" destOrd="0" presId="urn:microsoft.com/office/officeart/2005/8/layout/hList6"/>
    <dgm:cxn modelId="{340992C8-3981-4837-98B5-AAFE1B4C14F6}" type="presParOf" srcId="{13346B3F-B263-462C-91F0-742A5812D5BB}" destId="{6540794E-F06B-4D49-903B-3876AF743136}" srcOrd="0" destOrd="0" presId="urn:microsoft.com/office/officeart/2005/8/layout/hList6"/>
    <dgm:cxn modelId="{EE525535-A4A0-40EB-A0F2-89255AF319EB}" type="presParOf" srcId="{13346B3F-B263-462C-91F0-742A5812D5BB}" destId="{A7A907F3-DC60-47A1-9749-6CC99332B047}" srcOrd="1" destOrd="0" presId="urn:microsoft.com/office/officeart/2005/8/layout/hList6"/>
    <dgm:cxn modelId="{B52BB427-FEDF-4A3F-9627-048811F82214}" type="presParOf" srcId="{13346B3F-B263-462C-91F0-742A5812D5BB}" destId="{63F8C169-C3C8-4B98-BAC3-270AA2FF7F25}" srcOrd="2" destOrd="0" presId="urn:microsoft.com/office/officeart/2005/8/layout/hList6"/>
    <dgm:cxn modelId="{C1DE8E1D-020B-4094-A972-BEE03F57CD57}" type="presParOf" srcId="{13346B3F-B263-462C-91F0-742A5812D5BB}" destId="{239774BC-62B6-439E-B21A-2C833EA883F5}" srcOrd="3" destOrd="0" presId="urn:microsoft.com/office/officeart/2005/8/layout/hList6"/>
    <dgm:cxn modelId="{F9C2BFCB-B612-4E05-9721-0DCB064E33E2}" type="presParOf" srcId="{13346B3F-B263-462C-91F0-742A5812D5BB}" destId="{C7455122-10AB-42E4-97E6-45B905907085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35A70C5-7F51-42B5-B302-18FF2C95764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362C1F-DC5C-4D2A-AB7D-FC9FC556C5E3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accent1">
                  <a:lumMod val="10000"/>
                </a:schemeClr>
              </a:solidFill>
            </a:rPr>
            <a:t>Первая-вторая проверки</a:t>
          </a:r>
          <a:endParaRPr lang="ru-RU" b="1" dirty="0">
            <a:solidFill>
              <a:schemeClr val="accent1">
                <a:lumMod val="10000"/>
              </a:schemeClr>
            </a:solidFill>
          </a:endParaRPr>
        </a:p>
      </dgm:t>
    </dgm:pt>
    <dgm:pt modelId="{A0BF67CF-85FD-460E-A226-C81E8A708801}" type="parTrans" cxnId="{FD22FEDD-5C59-4530-95B6-DB3DC07DDD78}">
      <dgm:prSet/>
      <dgm:spPr/>
      <dgm:t>
        <a:bodyPr/>
        <a:lstStyle/>
        <a:p>
          <a:endParaRPr lang="ru-RU"/>
        </a:p>
      </dgm:t>
    </dgm:pt>
    <dgm:pt modelId="{6C9730ED-142C-4FC3-AAA5-08CE78492C92}" type="sibTrans" cxnId="{FD22FEDD-5C59-4530-95B6-DB3DC07DDD78}">
      <dgm:prSet/>
      <dgm:spPr/>
      <dgm:t>
        <a:bodyPr/>
        <a:lstStyle/>
        <a:p>
          <a:endParaRPr lang="ru-RU"/>
        </a:p>
      </dgm:t>
    </dgm:pt>
    <dgm:pt modelId="{EF34E4AD-1A29-429B-AD91-ED31415E733E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accent1">
                  <a:lumMod val="10000"/>
                </a:schemeClr>
              </a:solidFill>
            </a:rPr>
            <a:t>Третья проверка при наличии существенного расхождения </a:t>
          </a:r>
          <a:r>
            <a:rPr lang="en-US" b="1" i="1" dirty="0" smtClean="0">
              <a:solidFill>
                <a:schemeClr val="accent1">
                  <a:lumMod val="10000"/>
                </a:schemeClr>
              </a:solidFill>
            </a:rPr>
            <a:t/>
          </a:r>
          <a:br>
            <a:rPr lang="en-US" b="1" i="1" dirty="0" smtClean="0">
              <a:solidFill>
                <a:schemeClr val="accent1">
                  <a:lumMod val="10000"/>
                </a:schemeClr>
              </a:solidFill>
            </a:rPr>
          </a:br>
          <a:r>
            <a:rPr lang="ru-RU" b="1" i="1" dirty="0" smtClean="0">
              <a:solidFill>
                <a:schemeClr val="accent1">
                  <a:lumMod val="10000"/>
                </a:schemeClr>
              </a:solidFill>
            </a:rPr>
            <a:t>в оценивании при проведении 1-2 проверок</a:t>
          </a:r>
          <a:endParaRPr lang="ru-RU" b="1" dirty="0">
            <a:solidFill>
              <a:schemeClr val="accent1">
                <a:lumMod val="10000"/>
              </a:schemeClr>
            </a:solidFill>
          </a:endParaRPr>
        </a:p>
      </dgm:t>
    </dgm:pt>
    <dgm:pt modelId="{55062C3B-DE53-49AC-83A4-47D59DEC754F}" type="parTrans" cxnId="{091078CB-F53D-42FA-A3F1-06622E9D35DD}">
      <dgm:prSet/>
      <dgm:spPr/>
      <dgm:t>
        <a:bodyPr/>
        <a:lstStyle/>
        <a:p>
          <a:endParaRPr lang="ru-RU"/>
        </a:p>
      </dgm:t>
    </dgm:pt>
    <dgm:pt modelId="{35C0F30B-274C-40FD-95CC-842F110B4541}" type="sibTrans" cxnId="{091078CB-F53D-42FA-A3F1-06622E9D35DD}">
      <dgm:prSet/>
      <dgm:spPr/>
      <dgm:t>
        <a:bodyPr/>
        <a:lstStyle/>
        <a:p>
          <a:endParaRPr lang="ru-RU"/>
        </a:p>
      </dgm:t>
    </dgm:pt>
    <dgm:pt modelId="{5F2861F8-173B-409E-8DFA-121B6653919F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accent1">
                  <a:lumMod val="10000"/>
                </a:schemeClr>
              </a:solidFill>
            </a:rPr>
            <a:t>Проверки при рассмотрении апелляций</a:t>
          </a:r>
          <a:endParaRPr lang="ru-RU" b="1" dirty="0">
            <a:solidFill>
              <a:schemeClr val="accent1">
                <a:lumMod val="10000"/>
              </a:schemeClr>
            </a:solidFill>
          </a:endParaRPr>
        </a:p>
      </dgm:t>
    </dgm:pt>
    <dgm:pt modelId="{972B0C73-768E-478A-A0E5-E8E23468D889}" type="parTrans" cxnId="{03D14C66-99E9-4A5E-B2B9-BF7630DEB93C}">
      <dgm:prSet/>
      <dgm:spPr/>
      <dgm:t>
        <a:bodyPr/>
        <a:lstStyle/>
        <a:p>
          <a:endParaRPr lang="ru-RU"/>
        </a:p>
      </dgm:t>
    </dgm:pt>
    <dgm:pt modelId="{2583927E-3190-48A2-B1E0-6ED9803ED566}" type="sibTrans" cxnId="{03D14C66-99E9-4A5E-B2B9-BF7630DEB93C}">
      <dgm:prSet/>
      <dgm:spPr/>
      <dgm:t>
        <a:bodyPr/>
        <a:lstStyle/>
        <a:p>
          <a:endParaRPr lang="ru-RU"/>
        </a:p>
      </dgm:t>
    </dgm:pt>
    <dgm:pt modelId="{14ED08CB-4266-4F7D-97B1-FF89E772E583}">
      <dgm:prSet/>
      <dgm:spPr/>
      <dgm:t>
        <a:bodyPr/>
        <a:lstStyle/>
        <a:p>
          <a:pPr rtl="0"/>
          <a:r>
            <a:rPr lang="ru-RU" b="1" dirty="0" smtClean="0">
              <a:solidFill>
                <a:schemeClr val="accent1">
                  <a:lumMod val="10000"/>
                </a:schemeClr>
              </a:solidFill>
            </a:rPr>
            <a:t>При основной обработке и проверке работ</a:t>
          </a:r>
          <a:endParaRPr lang="ru-RU" b="1" dirty="0">
            <a:solidFill>
              <a:schemeClr val="accent1">
                <a:lumMod val="10000"/>
              </a:schemeClr>
            </a:solidFill>
          </a:endParaRPr>
        </a:p>
      </dgm:t>
    </dgm:pt>
    <dgm:pt modelId="{2C7B67F7-32C1-4F7F-AD88-472730B33B6A}" type="parTrans" cxnId="{1767C229-130A-404D-8605-7A2762512E2E}">
      <dgm:prSet/>
      <dgm:spPr/>
      <dgm:t>
        <a:bodyPr/>
        <a:lstStyle/>
        <a:p>
          <a:endParaRPr lang="ru-RU"/>
        </a:p>
      </dgm:t>
    </dgm:pt>
    <dgm:pt modelId="{47A91E1D-A141-4932-B919-B905F7923E40}" type="sibTrans" cxnId="{1767C229-130A-404D-8605-7A2762512E2E}">
      <dgm:prSet/>
      <dgm:spPr/>
      <dgm:t>
        <a:bodyPr/>
        <a:lstStyle/>
        <a:p>
          <a:endParaRPr lang="ru-RU"/>
        </a:p>
      </dgm:t>
    </dgm:pt>
    <dgm:pt modelId="{073208FB-3F8E-4F4D-98F8-9B56993245E8}">
      <dgm:prSet/>
      <dgm:spPr/>
      <dgm:t>
        <a:bodyPr/>
        <a:lstStyle/>
        <a:p>
          <a:pPr rtl="0"/>
          <a:r>
            <a:rPr lang="ru-RU" b="1" i="1" dirty="0" smtClean="0">
              <a:solidFill>
                <a:schemeClr val="accent1">
                  <a:lumMod val="10000"/>
                </a:schemeClr>
              </a:solidFill>
            </a:rPr>
            <a:t>Проверки устных ответов участников экзамена</a:t>
          </a:r>
          <a:endParaRPr lang="ru-RU" b="1" dirty="0">
            <a:solidFill>
              <a:schemeClr val="accent1">
                <a:lumMod val="10000"/>
              </a:schemeClr>
            </a:solidFill>
          </a:endParaRPr>
        </a:p>
      </dgm:t>
    </dgm:pt>
    <dgm:pt modelId="{3CB85AA4-CFD4-4848-B1E7-CC1D26582558}" type="parTrans" cxnId="{24B6AC1F-BFEA-488C-98AF-CAC5BB04528D}">
      <dgm:prSet/>
      <dgm:spPr/>
      <dgm:t>
        <a:bodyPr/>
        <a:lstStyle/>
        <a:p>
          <a:endParaRPr lang="ru-RU"/>
        </a:p>
      </dgm:t>
    </dgm:pt>
    <dgm:pt modelId="{F6C85581-875D-4FED-8D49-439E55E9B4A9}" type="sibTrans" cxnId="{24B6AC1F-BFEA-488C-98AF-CAC5BB04528D}">
      <dgm:prSet/>
      <dgm:spPr/>
      <dgm:t>
        <a:bodyPr/>
        <a:lstStyle/>
        <a:p>
          <a:endParaRPr lang="ru-RU"/>
        </a:p>
      </dgm:t>
    </dgm:pt>
    <dgm:pt modelId="{596707BB-9165-45C9-8727-4974B96FA6AB}" type="pres">
      <dgm:prSet presAssocID="{935A70C5-7F51-42B5-B302-18FF2C9576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DAA07C-F2F1-454C-8AA0-CF63450D6E44}" type="pres">
      <dgm:prSet presAssocID="{14ED08CB-4266-4F7D-97B1-FF89E772E583}" presName="linNode" presStyleCnt="0"/>
      <dgm:spPr/>
    </dgm:pt>
    <dgm:pt modelId="{CA9ADBDF-C39D-41EE-82B3-871DFDB3ACA1}" type="pres">
      <dgm:prSet presAssocID="{14ED08CB-4266-4F7D-97B1-FF89E772E583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14BAC9-8741-47E2-B4BA-2CFFE19BE599}" type="pres">
      <dgm:prSet presAssocID="{14ED08CB-4266-4F7D-97B1-FF89E772E583}" presName="descendantText" presStyleLbl="alignAccFollowNode1" presStyleIdx="0" presStyleCnt="1" custScaleY="122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32D664-FE01-476E-A9BA-2C417C0C06E3}" type="pres">
      <dgm:prSet presAssocID="{47A91E1D-A141-4932-B919-B905F7923E40}" presName="sp" presStyleCnt="0"/>
      <dgm:spPr/>
    </dgm:pt>
    <dgm:pt modelId="{9131EE99-6799-4B52-A622-8503A2F81232}" type="pres">
      <dgm:prSet presAssocID="{5F2861F8-173B-409E-8DFA-121B6653919F}" presName="linNode" presStyleCnt="0"/>
      <dgm:spPr/>
    </dgm:pt>
    <dgm:pt modelId="{1E09C2FE-BDD3-421C-AA32-119CCE3CA837}" type="pres">
      <dgm:prSet presAssocID="{5F2861F8-173B-409E-8DFA-121B6653919F}" presName="parentText" presStyleLbl="node1" presStyleIdx="1" presStyleCnt="2" custScaleX="277778" custScaleY="2621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22FEDD-5C59-4530-95B6-DB3DC07DDD78}" srcId="{14ED08CB-4266-4F7D-97B1-FF89E772E583}" destId="{3E362C1F-DC5C-4D2A-AB7D-FC9FC556C5E3}" srcOrd="0" destOrd="0" parTransId="{A0BF67CF-85FD-460E-A226-C81E8A708801}" sibTransId="{6C9730ED-142C-4FC3-AAA5-08CE78492C92}"/>
    <dgm:cxn modelId="{24B6AC1F-BFEA-488C-98AF-CAC5BB04528D}" srcId="{14ED08CB-4266-4F7D-97B1-FF89E772E583}" destId="{073208FB-3F8E-4F4D-98F8-9B56993245E8}" srcOrd="2" destOrd="0" parTransId="{3CB85AA4-CFD4-4848-B1E7-CC1D26582558}" sibTransId="{F6C85581-875D-4FED-8D49-439E55E9B4A9}"/>
    <dgm:cxn modelId="{091078CB-F53D-42FA-A3F1-06622E9D35DD}" srcId="{14ED08CB-4266-4F7D-97B1-FF89E772E583}" destId="{EF34E4AD-1A29-429B-AD91-ED31415E733E}" srcOrd="1" destOrd="0" parTransId="{55062C3B-DE53-49AC-83A4-47D59DEC754F}" sibTransId="{35C0F30B-274C-40FD-95CC-842F110B4541}"/>
    <dgm:cxn modelId="{1767C229-130A-404D-8605-7A2762512E2E}" srcId="{935A70C5-7F51-42B5-B302-18FF2C95764B}" destId="{14ED08CB-4266-4F7D-97B1-FF89E772E583}" srcOrd="0" destOrd="0" parTransId="{2C7B67F7-32C1-4F7F-AD88-472730B33B6A}" sibTransId="{47A91E1D-A141-4932-B919-B905F7923E40}"/>
    <dgm:cxn modelId="{9DEE188B-44BE-4AB8-B219-30C68397392F}" type="presOf" srcId="{5F2861F8-173B-409E-8DFA-121B6653919F}" destId="{1E09C2FE-BDD3-421C-AA32-119CCE3CA837}" srcOrd="0" destOrd="0" presId="urn:microsoft.com/office/officeart/2005/8/layout/vList5"/>
    <dgm:cxn modelId="{03D14C66-99E9-4A5E-B2B9-BF7630DEB93C}" srcId="{935A70C5-7F51-42B5-B302-18FF2C95764B}" destId="{5F2861F8-173B-409E-8DFA-121B6653919F}" srcOrd="1" destOrd="0" parTransId="{972B0C73-768E-478A-A0E5-E8E23468D889}" sibTransId="{2583927E-3190-48A2-B1E0-6ED9803ED566}"/>
    <dgm:cxn modelId="{B04B7A40-C0CB-43DE-BF88-7FE83B2885D2}" type="presOf" srcId="{3E362C1F-DC5C-4D2A-AB7D-FC9FC556C5E3}" destId="{7014BAC9-8741-47E2-B4BA-2CFFE19BE599}" srcOrd="0" destOrd="0" presId="urn:microsoft.com/office/officeart/2005/8/layout/vList5"/>
    <dgm:cxn modelId="{249338B1-F289-4B83-89B2-E51EC8EAE2C2}" type="presOf" srcId="{14ED08CB-4266-4F7D-97B1-FF89E772E583}" destId="{CA9ADBDF-C39D-41EE-82B3-871DFDB3ACA1}" srcOrd="0" destOrd="0" presId="urn:microsoft.com/office/officeart/2005/8/layout/vList5"/>
    <dgm:cxn modelId="{ED025F93-97C1-439F-829A-E0EF0D5DE236}" type="presOf" srcId="{EF34E4AD-1A29-429B-AD91-ED31415E733E}" destId="{7014BAC9-8741-47E2-B4BA-2CFFE19BE599}" srcOrd="0" destOrd="1" presId="urn:microsoft.com/office/officeart/2005/8/layout/vList5"/>
    <dgm:cxn modelId="{644278E6-C50A-44EC-89E4-552FE76D8B52}" type="presOf" srcId="{935A70C5-7F51-42B5-B302-18FF2C95764B}" destId="{596707BB-9165-45C9-8727-4974B96FA6AB}" srcOrd="0" destOrd="0" presId="urn:microsoft.com/office/officeart/2005/8/layout/vList5"/>
    <dgm:cxn modelId="{6CACBAF3-8AC9-4DD1-A746-14E90D1C69A7}" type="presOf" srcId="{073208FB-3F8E-4F4D-98F8-9B56993245E8}" destId="{7014BAC9-8741-47E2-B4BA-2CFFE19BE599}" srcOrd="0" destOrd="2" presId="urn:microsoft.com/office/officeart/2005/8/layout/vList5"/>
    <dgm:cxn modelId="{40401989-B1A8-4FBF-A3B3-FFE2EEB85677}" type="presParOf" srcId="{596707BB-9165-45C9-8727-4974B96FA6AB}" destId="{26DAA07C-F2F1-454C-8AA0-CF63450D6E44}" srcOrd="0" destOrd="0" presId="urn:microsoft.com/office/officeart/2005/8/layout/vList5"/>
    <dgm:cxn modelId="{932957BC-506F-4FB5-8C35-9550A0FA08D6}" type="presParOf" srcId="{26DAA07C-F2F1-454C-8AA0-CF63450D6E44}" destId="{CA9ADBDF-C39D-41EE-82B3-871DFDB3ACA1}" srcOrd="0" destOrd="0" presId="urn:microsoft.com/office/officeart/2005/8/layout/vList5"/>
    <dgm:cxn modelId="{36199117-93D2-40AB-89E7-689E2050B0EA}" type="presParOf" srcId="{26DAA07C-F2F1-454C-8AA0-CF63450D6E44}" destId="{7014BAC9-8741-47E2-B4BA-2CFFE19BE599}" srcOrd="1" destOrd="0" presId="urn:microsoft.com/office/officeart/2005/8/layout/vList5"/>
    <dgm:cxn modelId="{FEE4CDE2-3439-44A8-B149-03919A7EBDBA}" type="presParOf" srcId="{596707BB-9165-45C9-8727-4974B96FA6AB}" destId="{3F32D664-FE01-476E-A9BA-2C417C0C06E3}" srcOrd="1" destOrd="0" presId="urn:microsoft.com/office/officeart/2005/8/layout/vList5"/>
    <dgm:cxn modelId="{01E87038-1390-4107-842B-3C06FDD18F79}" type="presParOf" srcId="{596707BB-9165-45C9-8727-4974B96FA6AB}" destId="{9131EE99-6799-4B52-A622-8503A2F81232}" srcOrd="2" destOrd="0" presId="urn:microsoft.com/office/officeart/2005/8/layout/vList5"/>
    <dgm:cxn modelId="{A029BD62-2098-4D85-A587-8ADB3E8AED14}" type="presParOf" srcId="{9131EE99-6799-4B52-A622-8503A2F81232}" destId="{1E09C2FE-BDD3-421C-AA32-119CCE3CA837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7CAE1F-89D3-41B4-948F-1CBC53990357}">
      <dsp:nvSpPr>
        <dsp:cNvPr id="0" name=""/>
        <dsp:cNvSpPr/>
      </dsp:nvSpPr>
      <dsp:spPr>
        <a:xfrm rot="5400000">
          <a:off x="-181096" y="185985"/>
          <a:ext cx="1207309" cy="845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5400000">
        <a:off x="-181096" y="185985"/>
        <a:ext cx="1207309" cy="845116"/>
      </dsp:txXfrm>
    </dsp:sp>
    <dsp:sp modelId="{DA66AF30-80A7-4205-B0D2-2838DCBB92C0}">
      <dsp:nvSpPr>
        <dsp:cNvPr id="0" name=""/>
        <dsp:cNvSpPr/>
      </dsp:nvSpPr>
      <dsp:spPr>
        <a:xfrm rot="5400000">
          <a:off x="4206646" y="-3356813"/>
          <a:ext cx="784751" cy="7507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наличие высшего образования</a:t>
          </a:r>
          <a:endParaRPr lang="ru-RU" sz="1800" kern="1200" dirty="0"/>
        </a:p>
      </dsp:txBody>
      <dsp:txXfrm rot="5400000">
        <a:off x="4206646" y="-3356813"/>
        <a:ext cx="784751" cy="7507811"/>
      </dsp:txXfrm>
    </dsp:sp>
    <dsp:sp modelId="{D48D86E7-4E23-4AAA-8326-CE31BA99DA41}">
      <dsp:nvSpPr>
        <dsp:cNvPr id="0" name=""/>
        <dsp:cNvSpPr/>
      </dsp:nvSpPr>
      <dsp:spPr>
        <a:xfrm rot="5400000">
          <a:off x="-181096" y="1259244"/>
          <a:ext cx="1207309" cy="845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5400000">
        <a:off x="-181096" y="1259244"/>
        <a:ext cx="1207309" cy="845116"/>
      </dsp:txXfrm>
    </dsp:sp>
    <dsp:sp modelId="{99208006-B8B9-4A00-AC9D-B715F467C911}">
      <dsp:nvSpPr>
        <dsp:cNvPr id="0" name=""/>
        <dsp:cNvSpPr/>
      </dsp:nvSpPr>
      <dsp:spPr>
        <a:xfrm rot="5400000">
          <a:off x="4206646" y="-2283381"/>
          <a:ext cx="784751" cy="7507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соответствие квалификационным требованиям, указанным в квалификационных справочниках, и (или) профессиональных стандартах</a:t>
          </a:r>
          <a:endParaRPr lang="ru-RU" sz="1800" kern="1200" dirty="0"/>
        </a:p>
      </dsp:txBody>
      <dsp:txXfrm rot="5400000">
        <a:off x="4206646" y="-2283381"/>
        <a:ext cx="784751" cy="7507811"/>
      </dsp:txXfrm>
    </dsp:sp>
    <dsp:sp modelId="{75D6AFA0-ECB7-4359-AA7C-FC9A582EC167}">
      <dsp:nvSpPr>
        <dsp:cNvPr id="0" name=""/>
        <dsp:cNvSpPr/>
      </dsp:nvSpPr>
      <dsp:spPr>
        <a:xfrm rot="5400000">
          <a:off x="-181096" y="2416009"/>
          <a:ext cx="1207309" cy="845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5400000">
        <a:off x="-181096" y="2416009"/>
        <a:ext cx="1207309" cy="845116"/>
      </dsp:txXfrm>
    </dsp:sp>
    <dsp:sp modelId="{E18A76ED-3DCC-46B1-840B-71339766C75A}">
      <dsp:nvSpPr>
        <dsp:cNvPr id="0" name=""/>
        <dsp:cNvSpPr/>
      </dsp:nvSpPr>
      <dsp:spPr>
        <a:xfrm rot="5400000">
          <a:off x="4123141" y="-1126617"/>
          <a:ext cx="951761" cy="7507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/>
            <a:t>наличие опыта работы</a:t>
          </a:r>
          <a:r>
            <a:rPr lang="ru-RU" sz="1800" kern="1200" dirty="0" smtClean="0"/>
            <a:t> в организациях, осуществляющих образовательную деятельность и реализующих образовательные программы среднего общего, среднего профессионального или высшего образования (не менее трех лет)</a:t>
          </a:r>
          <a:endParaRPr lang="ru-RU" sz="1800" kern="1200" dirty="0"/>
        </a:p>
      </dsp:txBody>
      <dsp:txXfrm rot="5400000">
        <a:off x="4123141" y="-1126617"/>
        <a:ext cx="951761" cy="7507811"/>
      </dsp:txXfrm>
    </dsp:sp>
    <dsp:sp modelId="{D238AD65-0F6C-4BA8-A3EA-6C4F9F5288A4}">
      <dsp:nvSpPr>
        <dsp:cNvPr id="0" name=""/>
        <dsp:cNvSpPr/>
      </dsp:nvSpPr>
      <dsp:spPr>
        <a:xfrm rot="5400000">
          <a:off x="-181096" y="3793433"/>
          <a:ext cx="1207309" cy="8451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 rot="5400000">
        <a:off x="-181096" y="3793433"/>
        <a:ext cx="1207309" cy="845116"/>
      </dsp:txXfrm>
    </dsp:sp>
    <dsp:sp modelId="{1C3544A3-556B-4082-BCD5-3F11EA7E1901}">
      <dsp:nvSpPr>
        <dsp:cNvPr id="0" name=""/>
        <dsp:cNvSpPr/>
      </dsp:nvSpPr>
      <dsp:spPr>
        <a:xfrm rot="5400000">
          <a:off x="3902481" y="250807"/>
          <a:ext cx="1393082" cy="75078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just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/>
            <a:t>наличие документа, подтверждающего получение дополнительного профессионального образования</a:t>
          </a:r>
          <a:r>
            <a:rPr lang="ru-RU" sz="1800" kern="1200" dirty="0" smtClean="0"/>
            <a:t>, </a:t>
          </a:r>
          <a:r>
            <a:rPr lang="ru-RU" sz="1600" kern="1200" dirty="0" smtClean="0"/>
            <a:t>включающего в себя практические занятия (не менее чем 18 часов) по оцениванию образцов экзаменационных работ в соответствии с критериями оценивания по соответствующему учебному предмету, определяемыми </a:t>
          </a:r>
          <a:r>
            <a:rPr lang="ru-RU" sz="1600" kern="1200" dirty="0" err="1" smtClean="0"/>
            <a:t>Рособрнадзором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 rot="5400000">
        <a:off x="3902481" y="250807"/>
        <a:ext cx="1393082" cy="7507811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53FE5E-F088-477F-AB67-FF542F181A22}">
      <dsp:nvSpPr>
        <dsp:cNvPr id="0" name=""/>
        <dsp:cNvSpPr/>
      </dsp:nvSpPr>
      <dsp:spPr>
        <a:xfrm>
          <a:off x="0" y="3990500"/>
          <a:ext cx="8640960" cy="130977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5">
                  <a:lumMod val="10000"/>
                </a:schemeClr>
              </a:solidFill>
            </a:rPr>
            <a:t>Третий эксперт проверяет и выставляет баллы за выполнение всех заданий с развернутым ответом, позиции оценивания по которым в бланке-протоколе не заполнены знаком «Х»</a:t>
          </a:r>
          <a:endParaRPr lang="ru-RU" sz="1800" b="1" kern="1200" dirty="0">
            <a:solidFill>
              <a:schemeClr val="accent5">
                <a:lumMod val="10000"/>
              </a:schemeClr>
            </a:solidFill>
          </a:endParaRPr>
        </a:p>
      </dsp:txBody>
      <dsp:txXfrm>
        <a:off x="0" y="3990500"/>
        <a:ext cx="8640960" cy="1309771"/>
      </dsp:txXfrm>
    </dsp:sp>
    <dsp:sp modelId="{EC2725C7-317F-42D7-8EAB-F69B9F828245}">
      <dsp:nvSpPr>
        <dsp:cNvPr id="0" name=""/>
        <dsp:cNvSpPr/>
      </dsp:nvSpPr>
      <dsp:spPr>
        <a:xfrm rot="10800000">
          <a:off x="0" y="1995718"/>
          <a:ext cx="8640960" cy="201442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5">
                  <a:lumMod val="10000"/>
                </a:schemeClr>
              </a:solidFill>
            </a:rPr>
            <a:t>В случае установления существенного расхождения в баллах, выставляемых двумя экспертами, назначается дополнительная третья проверка</a:t>
          </a:r>
          <a:endParaRPr lang="ru-RU" sz="1800" b="1" kern="1200" dirty="0">
            <a:solidFill>
              <a:schemeClr val="accent5">
                <a:lumMod val="10000"/>
              </a:schemeClr>
            </a:solidFill>
          </a:endParaRPr>
        </a:p>
      </dsp:txBody>
      <dsp:txXfrm rot="10800000">
        <a:off x="0" y="1995718"/>
        <a:ext cx="8640960" cy="2014428"/>
      </dsp:txXfrm>
    </dsp:sp>
    <dsp:sp modelId="{EB4D4EB1-27AE-4663-977E-62D55698D46F}">
      <dsp:nvSpPr>
        <dsp:cNvPr id="0" name=""/>
        <dsp:cNvSpPr/>
      </dsp:nvSpPr>
      <dsp:spPr>
        <a:xfrm rot="10800000">
          <a:off x="0" y="0"/>
          <a:ext cx="8640960" cy="2014428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5">
                  <a:lumMod val="10000"/>
                </a:schemeClr>
              </a:solidFill>
            </a:rPr>
            <a:t>Развернутые ответы участников ГИА оцениваются двумя экспертами (первая-вторая проверки)</a:t>
          </a:r>
          <a:endParaRPr lang="ru-RU" sz="1800" b="1" kern="1200" dirty="0">
            <a:solidFill>
              <a:schemeClr val="accent5">
                <a:lumMod val="10000"/>
              </a:schemeClr>
            </a:solidFill>
          </a:endParaRPr>
        </a:p>
      </dsp:txBody>
      <dsp:txXfrm rot="10800000">
        <a:off x="0" y="0"/>
        <a:ext cx="8640960" cy="2014428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14BAC9-8741-47E2-B4BA-2CFFE19BE599}">
      <dsp:nvSpPr>
        <dsp:cNvPr id="0" name=""/>
        <dsp:cNvSpPr/>
      </dsp:nvSpPr>
      <dsp:spPr>
        <a:xfrm rot="5400000">
          <a:off x="3069248" y="-148857"/>
          <a:ext cx="4745021" cy="51216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2300" b="0" i="1" kern="1200" dirty="0" smtClean="0">
              <a:solidFill>
                <a:schemeClr val="accent1">
                  <a:lumMod val="10000"/>
                </a:schemeClr>
              </a:solidFill>
            </a:rPr>
            <a:t>Не является членом конфликтной комиссии (только привлекается к рассмотрению апелляции)</a:t>
          </a:r>
          <a:endParaRPr lang="ru-RU" sz="2300" b="0" i="1" kern="1200" dirty="0">
            <a:solidFill>
              <a:schemeClr val="accent1">
                <a:lumMod val="10000"/>
              </a:schemeClr>
            </a:solidFill>
          </a:endParaRP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2300" b="0" i="1" kern="1200" dirty="0" smtClean="0">
              <a:solidFill>
                <a:schemeClr val="accent1">
                  <a:lumMod val="10000"/>
                </a:schemeClr>
              </a:solidFill>
            </a:rPr>
            <a:t>Не является экспертом, проверявшим работу данного апеллянта ранее</a:t>
          </a:r>
          <a:endParaRPr lang="ru-RU" sz="2300" b="0" i="1" kern="1200" dirty="0">
            <a:solidFill>
              <a:schemeClr val="accent1">
                <a:lumMod val="10000"/>
              </a:schemeClr>
            </a:solidFill>
          </a:endParaRP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2300" b="0" i="1" kern="1200" dirty="0" smtClean="0">
              <a:solidFill>
                <a:schemeClr val="accent1">
                  <a:lumMod val="10000"/>
                </a:schemeClr>
              </a:solidFill>
            </a:rPr>
            <a:t>Имеет статус старшего или ведущего эксперта в ПК</a:t>
          </a:r>
          <a:endParaRPr lang="ru-RU" sz="2300" b="0" i="1" kern="1200" dirty="0">
            <a:solidFill>
              <a:schemeClr val="accent1">
                <a:lumMod val="10000"/>
              </a:schemeClr>
            </a:solidFill>
          </a:endParaRPr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2300" b="0" i="1" kern="1200" dirty="0" smtClean="0">
              <a:solidFill>
                <a:schemeClr val="accent1">
                  <a:lumMod val="10000"/>
                </a:schemeClr>
              </a:solidFill>
            </a:rPr>
            <a:t>Осуществлял первую-вторую проверки экзаменационных работ при основной проверке в текущем году</a:t>
          </a:r>
          <a:endParaRPr lang="ru-RU" sz="2300" b="0" i="1" kern="1200" dirty="0">
            <a:solidFill>
              <a:schemeClr val="accent1">
                <a:lumMod val="10000"/>
              </a:schemeClr>
            </a:solidFill>
          </a:endParaRPr>
        </a:p>
      </dsp:txBody>
      <dsp:txXfrm rot="5400000">
        <a:off x="3069248" y="-148857"/>
        <a:ext cx="4745021" cy="5121655"/>
      </dsp:txXfrm>
    </dsp:sp>
    <dsp:sp modelId="{CA9ADBDF-C39D-41EE-82B3-871DFDB3ACA1}">
      <dsp:nvSpPr>
        <dsp:cNvPr id="0" name=""/>
        <dsp:cNvSpPr/>
      </dsp:nvSpPr>
      <dsp:spPr>
        <a:xfrm>
          <a:off x="0" y="0"/>
          <a:ext cx="2880931" cy="48239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>
                  <a:lumMod val="10000"/>
                </a:schemeClr>
              </a:solidFill>
            </a:rPr>
            <a:t>Требования к эксперту ПК, привлекаемому к рассмотрению апелляций</a:t>
          </a:r>
          <a:endParaRPr lang="ru-RU" sz="2400" b="1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0" y="0"/>
        <a:ext cx="2880931" cy="4823941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14BAC9-8741-47E2-B4BA-2CFFE19BE599}">
      <dsp:nvSpPr>
        <dsp:cNvPr id="0" name=""/>
        <dsp:cNvSpPr/>
      </dsp:nvSpPr>
      <dsp:spPr>
        <a:xfrm rot="5400000">
          <a:off x="3576957" y="-561662"/>
          <a:ext cx="4108137" cy="52997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800" b="0" i="1" kern="1200" dirty="0" smtClean="0">
              <a:solidFill>
                <a:schemeClr val="accent1">
                  <a:lumMod val="10000"/>
                </a:schemeClr>
              </a:solidFill>
            </a:rPr>
            <a:t>Оценивает развернутые ответы апелляционной работы</a:t>
          </a:r>
          <a:endParaRPr lang="ru-RU" sz="1800" b="0" i="1" kern="1200" dirty="0">
            <a:solidFill>
              <a:schemeClr val="accent1">
                <a:lumMod val="10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endParaRPr lang="ru-RU" sz="1800" b="0" i="1" kern="1200" dirty="0">
            <a:solidFill>
              <a:schemeClr val="accent1">
                <a:lumMod val="10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800" b="0" i="1" kern="1200" dirty="0" smtClean="0">
              <a:solidFill>
                <a:schemeClr val="accent1">
                  <a:lumMod val="10000"/>
                </a:schemeClr>
              </a:solidFill>
            </a:rPr>
            <a:t>Присутствует при рассмотрении апелляции</a:t>
          </a:r>
          <a:endParaRPr lang="ru-RU" sz="1800" b="0" i="1" kern="1200" dirty="0">
            <a:solidFill>
              <a:schemeClr val="accent1">
                <a:lumMod val="10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endParaRPr lang="ru-RU" sz="1800" b="0" i="1" kern="1200" dirty="0">
            <a:solidFill>
              <a:schemeClr val="accent1">
                <a:lumMod val="10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800" b="0" i="1" kern="1200" dirty="0" smtClean="0">
              <a:solidFill>
                <a:schemeClr val="accent1">
                  <a:lumMod val="10000"/>
                </a:schemeClr>
              </a:solidFill>
            </a:rPr>
            <a:t>Дает разъяснения апеллянту или его законному представителю по сути оценивания любых заданий (при возникновении вопросов):</a:t>
          </a:r>
          <a:endParaRPr lang="ru-RU" sz="1800" b="0" i="1" kern="1200" dirty="0">
            <a:solidFill>
              <a:schemeClr val="accent1">
                <a:lumMod val="10000"/>
              </a:schemeClr>
            </a:solidFill>
          </a:endParaRPr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endParaRPr lang="ru-RU" sz="1800" b="0" i="1" kern="1200" dirty="0">
            <a:solidFill>
              <a:schemeClr val="accent1">
                <a:lumMod val="10000"/>
              </a:schemeClr>
            </a:solidFill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800" b="0" i="1" kern="1200" dirty="0" smtClean="0">
              <a:solidFill>
                <a:schemeClr val="accent1">
                  <a:lumMod val="10000"/>
                </a:schemeClr>
              </a:solidFill>
            </a:rPr>
            <a:t>развернутых ответов;</a:t>
          </a:r>
          <a:endParaRPr lang="ru-RU" sz="1800" b="0" i="1" kern="1200" dirty="0">
            <a:solidFill>
              <a:schemeClr val="accent1">
                <a:lumMod val="10000"/>
              </a:schemeClr>
            </a:solidFill>
          </a:endParaRPr>
        </a:p>
        <a:p>
          <a:pPr marL="342900" lvl="2" indent="-171450" algn="l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  <a:buChar char="••"/>
          </a:pPr>
          <a:r>
            <a:rPr lang="ru-RU" sz="1800" b="0" i="1" kern="1200" dirty="0" smtClean="0">
              <a:solidFill>
                <a:schemeClr val="accent1">
                  <a:lumMod val="10000"/>
                </a:schemeClr>
              </a:solidFill>
            </a:rPr>
            <a:t>ответов на задания в краткой форме</a:t>
          </a:r>
          <a:endParaRPr lang="ru-RU" sz="1800" b="0" i="1" kern="1200" dirty="0">
            <a:solidFill>
              <a:schemeClr val="accent1">
                <a:lumMod val="10000"/>
              </a:schemeClr>
            </a:solidFill>
          </a:endParaRPr>
        </a:p>
      </dsp:txBody>
      <dsp:txXfrm rot="5400000">
        <a:off x="3576957" y="-561662"/>
        <a:ext cx="4108137" cy="5299788"/>
      </dsp:txXfrm>
    </dsp:sp>
    <dsp:sp modelId="{CA9ADBDF-C39D-41EE-82B3-871DFDB3ACA1}">
      <dsp:nvSpPr>
        <dsp:cNvPr id="0" name=""/>
        <dsp:cNvSpPr/>
      </dsp:nvSpPr>
      <dsp:spPr>
        <a:xfrm>
          <a:off x="0" y="0"/>
          <a:ext cx="2981131" cy="41764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b="1" kern="1200" dirty="0" smtClean="0">
              <a:solidFill>
                <a:schemeClr val="accent1">
                  <a:lumMod val="10000"/>
                </a:schemeClr>
              </a:solidFill>
            </a:rPr>
            <a:t>Функции эксперта ПК при рассмотрении апелляций</a:t>
          </a:r>
          <a:endParaRPr lang="ru-RU" sz="2700" b="1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0" y="0"/>
        <a:ext cx="2981131" cy="417646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BFA199-1367-4EE9-BCC3-B6411AA6274A}">
      <dsp:nvSpPr>
        <dsp:cNvPr id="0" name=""/>
        <dsp:cNvSpPr/>
      </dsp:nvSpPr>
      <dsp:spPr>
        <a:xfrm rot="5400000">
          <a:off x="-280778" y="298058"/>
          <a:ext cx="1871854" cy="13102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Ведущий эксперт</a:t>
          </a:r>
          <a:endParaRPr lang="ru-RU" sz="2000" b="1" kern="1200" dirty="0">
            <a:solidFill>
              <a:schemeClr val="tx1"/>
            </a:solidFill>
          </a:endParaRPr>
        </a:p>
      </dsp:txBody>
      <dsp:txXfrm rot="5400000">
        <a:off x="-280778" y="298058"/>
        <a:ext cx="1871854" cy="1310298"/>
      </dsp:txXfrm>
    </dsp:sp>
    <dsp:sp modelId="{12357702-88EB-49E2-A347-F0D1B3B2A7D5}">
      <dsp:nvSpPr>
        <dsp:cNvPr id="0" name=""/>
        <dsp:cNvSpPr/>
      </dsp:nvSpPr>
      <dsp:spPr>
        <a:xfrm rot="5400000">
          <a:off x="4391247" y="-3075701"/>
          <a:ext cx="1240772" cy="74026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smtClean="0"/>
            <a:t>статус, позволяющий быть председателем или заместителем председателя ПК, осуществлять руководство подготовкой и/или подготовку экспертов на региональном уровне, участвовать в межрегиональных перекрестных проверках, привлекаться к рассмотрению апелляций по учебному предмету, осуществлять проверку и перепроверку развернутых ответов участников ГИА в составе ПК, в том числе в качестве третьего эксперта</a:t>
          </a:r>
          <a:endParaRPr lang="ru-RU" sz="1400" b="1" i="1" kern="1200" dirty="0"/>
        </a:p>
      </dsp:txBody>
      <dsp:txXfrm rot="5400000">
        <a:off x="4391247" y="-3075701"/>
        <a:ext cx="1240772" cy="7402669"/>
      </dsp:txXfrm>
    </dsp:sp>
    <dsp:sp modelId="{D37ACE7C-9A94-4AA8-8AEE-E3A13CFCFFAE}">
      <dsp:nvSpPr>
        <dsp:cNvPr id="0" name=""/>
        <dsp:cNvSpPr/>
      </dsp:nvSpPr>
      <dsp:spPr>
        <a:xfrm rot="5400000">
          <a:off x="-280778" y="1979159"/>
          <a:ext cx="1871854" cy="13102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Старший эксперт</a:t>
          </a:r>
          <a:endParaRPr lang="ru-RU" sz="2000" b="1" kern="1200" dirty="0">
            <a:solidFill>
              <a:schemeClr val="tx1"/>
            </a:solidFill>
          </a:endParaRPr>
        </a:p>
      </dsp:txBody>
      <dsp:txXfrm rot="5400000">
        <a:off x="-280778" y="1979159"/>
        <a:ext cx="1871854" cy="1310298"/>
      </dsp:txXfrm>
    </dsp:sp>
    <dsp:sp modelId="{20202366-F69C-4C9A-A4E2-5665D4AF91E9}">
      <dsp:nvSpPr>
        <dsp:cNvPr id="0" name=""/>
        <dsp:cNvSpPr/>
      </dsp:nvSpPr>
      <dsp:spPr>
        <a:xfrm rot="5400000">
          <a:off x="4403280" y="-1394600"/>
          <a:ext cx="1216705" cy="74026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smtClean="0"/>
            <a:t>статус, позволяющий осуществлять проверку и перепроверку выполнения заданий с развернутым ответом ГИА в составе ПК, в том числе назначаться для третьей проверки выполнения заданий с развернутым ответом ГИА, участвовать в межрегиональных перекрестных проверках, а также в проверках в рамках рассмотрения апелляции о несогласии с выставленными баллами</a:t>
          </a:r>
          <a:endParaRPr lang="ru-RU" sz="1400" b="1" i="1" kern="1200" dirty="0"/>
        </a:p>
      </dsp:txBody>
      <dsp:txXfrm rot="5400000">
        <a:off x="4403280" y="-1394600"/>
        <a:ext cx="1216705" cy="7402669"/>
      </dsp:txXfrm>
    </dsp:sp>
    <dsp:sp modelId="{003217BD-4BE5-4A12-AE6D-9C10C5673DE5}">
      <dsp:nvSpPr>
        <dsp:cNvPr id="0" name=""/>
        <dsp:cNvSpPr/>
      </dsp:nvSpPr>
      <dsp:spPr>
        <a:xfrm rot="5400000">
          <a:off x="-280778" y="3660260"/>
          <a:ext cx="1871854" cy="131029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</a:rPr>
            <a:t>Основной эксперт</a:t>
          </a:r>
          <a:endParaRPr lang="ru-RU" sz="2000" b="1" kern="1200" dirty="0">
            <a:solidFill>
              <a:schemeClr val="tx1"/>
            </a:solidFill>
          </a:endParaRPr>
        </a:p>
      </dsp:txBody>
      <dsp:txXfrm rot="5400000">
        <a:off x="-280778" y="3660260"/>
        <a:ext cx="1871854" cy="1310298"/>
      </dsp:txXfrm>
    </dsp:sp>
    <dsp:sp modelId="{9CDF1E30-9E20-483D-9D8A-2382378F9F90}">
      <dsp:nvSpPr>
        <dsp:cNvPr id="0" name=""/>
        <dsp:cNvSpPr/>
      </dsp:nvSpPr>
      <dsp:spPr>
        <a:xfrm rot="5400000">
          <a:off x="4403280" y="286500"/>
          <a:ext cx="1216705" cy="74026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smtClean="0"/>
            <a:t>статус, позволяющий осуществлять первую или вторую проверку выполнения заданий с развернутым ответом ГИА, участвовать в межрегиональных перекрестных проверках в составе ПК</a:t>
          </a:r>
          <a:endParaRPr lang="ru-RU" sz="1400" b="1" i="1" kern="1200" dirty="0"/>
        </a:p>
      </dsp:txBody>
      <dsp:txXfrm rot="5400000">
        <a:off x="4403280" y="286500"/>
        <a:ext cx="1216705" cy="740266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7B1C9C-4EB6-4242-8505-CA54CB88559B}">
      <dsp:nvSpPr>
        <dsp:cNvPr id="0" name=""/>
        <dsp:cNvSpPr/>
      </dsp:nvSpPr>
      <dsp:spPr>
        <a:xfrm>
          <a:off x="4338" y="2223"/>
          <a:ext cx="8883803" cy="16624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chemeClr val="accent5">
                  <a:lumMod val="10000"/>
                </a:schemeClr>
              </a:solidFill>
            </a:rPr>
            <a:t>С учетом результатов работы ПК в прошлые годы </a:t>
          </a:r>
        </a:p>
      </dsp:txBody>
      <dsp:txXfrm>
        <a:off x="4338" y="2223"/>
        <a:ext cx="8883803" cy="1662442"/>
      </dsp:txXfrm>
    </dsp:sp>
    <dsp:sp modelId="{72818782-4CE5-4330-8B23-5341B9285B30}">
      <dsp:nvSpPr>
        <dsp:cNvPr id="0" name=""/>
        <dsp:cNvSpPr/>
      </dsp:nvSpPr>
      <dsp:spPr>
        <a:xfrm rot="5400000">
          <a:off x="4610440" y="400007"/>
          <a:ext cx="2869757" cy="568562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smtClean="0">
              <a:solidFill>
                <a:schemeClr val="accent5">
                  <a:lumMod val="10000"/>
                </a:schemeClr>
              </a:solidFill>
            </a:rPr>
            <a:t>по подготовке экспертов ПК, </a:t>
          </a:r>
          <a:endParaRPr lang="ru-RU" sz="1600" kern="1200" dirty="0">
            <a:solidFill>
              <a:schemeClr val="accent5">
                <a:lumMod val="10000"/>
              </a:schemeClr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smtClean="0">
              <a:solidFill>
                <a:schemeClr val="accent5">
                  <a:lumMod val="10000"/>
                </a:schemeClr>
              </a:solidFill>
            </a:rPr>
            <a:t>анализа работы ПК на региональном уровне после окончания проверок, проведенных в субъекте РФ, </a:t>
          </a:r>
          <a:endParaRPr lang="ru-RU" sz="1600" kern="1200" dirty="0">
            <a:solidFill>
              <a:schemeClr val="accent5">
                <a:lumMod val="10000"/>
              </a:schemeClr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smtClean="0">
              <a:solidFill>
                <a:schemeClr val="accent5">
                  <a:lumMod val="10000"/>
                </a:schemeClr>
              </a:solidFill>
            </a:rPr>
            <a:t>Отчет о работе ПК (статистические показатели, аналитическая часть, в т.ч. по согласованности работы ПК, выявления проблематики  и т.п.)</a:t>
          </a:r>
          <a:endParaRPr lang="ru-RU" sz="1600" kern="1200" dirty="0">
            <a:solidFill>
              <a:schemeClr val="accent5">
                <a:lumMod val="10000"/>
              </a:schemeClr>
            </a:solidFill>
          </a:endParaRPr>
        </a:p>
      </dsp:txBody>
      <dsp:txXfrm rot="5400000">
        <a:off x="4610440" y="400007"/>
        <a:ext cx="2869757" cy="5685629"/>
      </dsp:txXfrm>
    </dsp:sp>
    <dsp:sp modelId="{71978F20-32CC-4674-B670-73EA35C6137E}">
      <dsp:nvSpPr>
        <dsp:cNvPr id="0" name=""/>
        <dsp:cNvSpPr/>
      </dsp:nvSpPr>
      <dsp:spPr>
        <a:xfrm>
          <a:off x="4338" y="1810052"/>
          <a:ext cx="3198166" cy="28655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chemeClr val="accent5">
                  <a:lumMod val="10000"/>
                </a:schemeClr>
              </a:solidFill>
            </a:rPr>
            <a:t>С учетом работ 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chemeClr val="accent5">
                  <a:lumMod val="10000"/>
                </a:schemeClr>
              </a:solidFill>
            </a:rPr>
            <a:t>в субъекте РФ:</a:t>
          </a:r>
          <a:endParaRPr lang="ru-RU" sz="2800" kern="1200" dirty="0">
            <a:solidFill>
              <a:schemeClr val="accent5">
                <a:lumMod val="10000"/>
              </a:schemeClr>
            </a:solidFill>
          </a:endParaRPr>
        </a:p>
      </dsp:txBody>
      <dsp:txXfrm>
        <a:off x="4338" y="1810052"/>
        <a:ext cx="3198166" cy="286553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879B9B-3CD1-4B3F-B65D-B13D58B6C61E}">
      <dsp:nvSpPr>
        <dsp:cNvPr id="0" name=""/>
        <dsp:cNvSpPr/>
      </dsp:nvSpPr>
      <dsp:spPr>
        <a:xfrm>
          <a:off x="0" y="990683"/>
          <a:ext cx="8353176" cy="17416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solidFill>
                <a:schemeClr val="accent1">
                  <a:lumMod val="10000"/>
                </a:schemeClr>
              </a:solidFill>
            </a:rPr>
            <a:t>с методическими материалами Рособрнадзора по формированию и организации работы предметных комиссий;</a:t>
          </a:r>
          <a:endParaRPr lang="ru-RU" sz="2000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0" y="990683"/>
        <a:ext cx="8353176" cy="1741676"/>
      </dsp:txXfrm>
    </dsp:sp>
    <dsp:sp modelId="{250E3B58-D632-4DC8-B3EA-DD27B88FE253}">
      <dsp:nvSpPr>
        <dsp:cNvPr id="0" name=""/>
        <dsp:cNvSpPr/>
      </dsp:nvSpPr>
      <dsp:spPr>
        <a:xfrm>
          <a:off x="0" y="2749549"/>
          <a:ext cx="8353176" cy="15880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>
              <a:solidFill>
                <a:schemeClr val="accent1">
                  <a:lumMod val="10000"/>
                </a:schemeClr>
              </a:solidFill>
            </a:rPr>
            <a:t>с использованием комплектов пособий (Учебно-методические материалы для председателей и членов региональных предметных комиссий по проверке выполнения заданий с развернутым ответом экзаменационных работ ОГЭ).</a:t>
          </a:r>
          <a:endParaRPr lang="ru-RU" sz="2000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0" y="2749549"/>
        <a:ext cx="8353176" cy="158805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214B26A-40AC-4FD8-9FA2-8D045C43F58B}">
      <dsp:nvSpPr>
        <dsp:cNvPr id="0" name=""/>
        <dsp:cNvSpPr/>
      </dsp:nvSpPr>
      <dsp:spPr>
        <a:xfrm>
          <a:off x="104417" y="0"/>
          <a:ext cx="3716267" cy="45434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chemeClr val="accent1">
                  <a:lumMod val="25000"/>
                </a:schemeClr>
              </a:solidFill>
            </a:rPr>
            <a:t>Согласование на Региональном Уровне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accent1">
                  <a:lumMod val="25000"/>
                </a:schemeClr>
              </a:solidFill>
            </a:rPr>
            <a:t>1) Обучение членов ПК ведущими экспертами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accent1">
                  <a:lumMod val="25000"/>
                </a:schemeClr>
              </a:solidFill>
            </a:rPr>
            <a:t>2) Использование УММ, разработанных ФИПИ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accent1">
                  <a:lumMod val="25000"/>
                </a:schemeClr>
              </a:solidFill>
            </a:rPr>
            <a:t>3) Отбор на основе анализа согласованности проверки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>
            <a:solidFill>
              <a:schemeClr val="accent1">
                <a:lumMod val="25000"/>
              </a:schemeClr>
            </a:solidFill>
          </a:endParaRPr>
        </a:p>
      </dsp:txBody>
      <dsp:txXfrm>
        <a:off x="104417" y="0"/>
        <a:ext cx="3716267" cy="4543424"/>
      </dsp:txXfrm>
    </dsp:sp>
    <dsp:sp modelId="{AD983AFB-0D46-4FAF-8050-172B6B14D7E8}">
      <dsp:nvSpPr>
        <dsp:cNvPr id="0" name=""/>
        <dsp:cNvSpPr/>
      </dsp:nvSpPr>
      <dsp:spPr>
        <a:xfrm>
          <a:off x="4090658" y="1904903"/>
          <a:ext cx="572344" cy="73361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300" kern="1200"/>
        </a:p>
      </dsp:txBody>
      <dsp:txXfrm>
        <a:off x="4090658" y="1904903"/>
        <a:ext cx="572344" cy="733616"/>
      </dsp:txXfrm>
    </dsp:sp>
    <dsp:sp modelId="{9552918E-5371-4392-BDD6-72618F55249F}">
      <dsp:nvSpPr>
        <dsp:cNvPr id="0" name=""/>
        <dsp:cNvSpPr/>
      </dsp:nvSpPr>
      <dsp:spPr>
        <a:xfrm>
          <a:off x="4900579" y="0"/>
          <a:ext cx="3667310" cy="45434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accent1">
                  <a:lumMod val="25000"/>
                </a:schemeClr>
              </a:solidFill>
            </a:rPr>
            <a:t>Оперативное согласование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 smtClean="0">
            <a:solidFill>
              <a:schemeClr val="accent1">
                <a:lumMod val="25000"/>
              </a:schemeClr>
            </a:solidFill>
          </a:endParaRP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accent1">
                  <a:lumMod val="25000"/>
                </a:schemeClr>
              </a:solidFill>
            </a:rPr>
            <a:t>1) Обсуждение критериев оценивания в день экзамена (согласование подходов)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accent1">
                  <a:lumMod val="25000"/>
                </a:schemeClr>
              </a:solidFill>
            </a:rPr>
            <a:t>2) Консультирование в ходе  проверки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 smtClean="0">
            <a:solidFill>
              <a:schemeClr val="accent1">
                <a:lumMod val="25000"/>
              </a:schemeClr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>
            <a:solidFill>
              <a:schemeClr val="accent1">
                <a:lumMod val="25000"/>
              </a:schemeClr>
            </a:solidFill>
          </a:endParaRPr>
        </a:p>
      </dsp:txBody>
      <dsp:txXfrm>
        <a:off x="4900579" y="0"/>
        <a:ext cx="3667310" cy="4543424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7EB32A-4228-4F48-8EA2-91F67E612962}">
      <dsp:nvSpPr>
        <dsp:cNvPr id="0" name=""/>
        <dsp:cNvSpPr/>
      </dsp:nvSpPr>
      <dsp:spPr>
        <a:xfrm>
          <a:off x="299105" y="3"/>
          <a:ext cx="2581225" cy="50846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accent1">
                  <a:lumMod val="10000"/>
                </a:schemeClr>
              </a:solidFill>
            </a:rPr>
            <a:t>1. Проведение обучения, включая практику и согласование подходов к оцениванию на региональном уровне под руководством председателя ПК</a:t>
          </a:r>
          <a:endParaRPr lang="ru-RU" sz="1800" b="1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299105" y="3"/>
        <a:ext cx="2581225" cy="5084692"/>
      </dsp:txXfrm>
    </dsp:sp>
    <dsp:sp modelId="{0EC73D66-43F0-4838-8A7E-A160FCE49AD2}">
      <dsp:nvSpPr>
        <dsp:cNvPr id="0" name=""/>
        <dsp:cNvSpPr/>
      </dsp:nvSpPr>
      <dsp:spPr>
        <a:xfrm>
          <a:off x="3227635" y="105924"/>
          <a:ext cx="2581225" cy="19812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b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accent1">
                  <a:lumMod val="10000"/>
                </a:schemeClr>
              </a:solidFill>
            </a:rPr>
            <a:t>2. Проведение квалификационного испытания, присвоение экспертам статусов: </a:t>
          </a:r>
          <a:endParaRPr lang="ru-RU" sz="1800" b="1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3227635" y="105924"/>
        <a:ext cx="2581225" cy="1981284"/>
      </dsp:txXfrm>
    </dsp:sp>
    <dsp:sp modelId="{345591B8-C18F-444A-B9A9-4273A0131D7E}">
      <dsp:nvSpPr>
        <dsp:cNvPr id="0" name=""/>
        <dsp:cNvSpPr/>
      </dsp:nvSpPr>
      <dsp:spPr>
        <a:xfrm>
          <a:off x="3485758" y="2087208"/>
          <a:ext cx="257337" cy="893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3730"/>
              </a:lnTo>
              <a:lnTo>
                <a:pt x="257337" y="89373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EA3908-184E-4171-8861-80B312650ADE}">
      <dsp:nvSpPr>
        <dsp:cNvPr id="0" name=""/>
        <dsp:cNvSpPr/>
      </dsp:nvSpPr>
      <dsp:spPr>
        <a:xfrm>
          <a:off x="3743096" y="2358856"/>
          <a:ext cx="2064980" cy="12441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t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i="1" kern="1200" dirty="0" smtClean="0">
            <a:solidFill>
              <a:schemeClr val="accent1">
                <a:lumMod val="10000"/>
              </a:schemeClr>
            </a:solidFill>
          </a:endParaRP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chemeClr val="accent1">
                  <a:lumMod val="10000"/>
                </a:schemeClr>
              </a:solidFill>
            </a:rPr>
            <a:t>старший, </a:t>
          </a: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chemeClr val="accent1">
                  <a:lumMod val="10000"/>
                </a:schemeClr>
              </a:solidFill>
            </a:rPr>
            <a:t>основной</a:t>
          </a:r>
          <a:endParaRPr lang="ru-RU" sz="1600" b="1" i="1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3743096" y="2358856"/>
        <a:ext cx="2064980" cy="1244163"/>
      </dsp:txXfrm>
    </dsp:sp>
    <dsp:sp modelId="{3697937C-B5B6-455E-A231-94860771871A}">
      <dsp:nvSpPr>
        <dsp:cNvPr id="0" name=""/>
        <dsp:cNvSpPr/>
      </dsp:nvSpPr>
      <dsp:spPr>
        <a:xfrm>
          <a:off x="3485758" y="2087208"/>
          <a:ext cx="258122" cy="2534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4776"/>
              </a:lnTo>
              <a:lnTo>
                <a:pt x="258122" y="2534776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5B3B27-2576-4824-8A3D-531248AA503E}">
      <dsp:nvSpPr>
        <dsp:cNvPr id="0" name=""/>
        <dsp:cNvSpPr/>
      </dsp:nvSpPr>
      <dsp:spPr>
        <a:xfrm>
          <a:off x="3743880" y="3976678"/>
          <a:ext cx="2064980" cy="12906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t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smtClean="0">
              <a:solidFill>
                <a:schemeClr val="accent1">
                  <a:lumMod val="10000"/>
                </a:schemeClr>
              </a:solidFill>
            </a:rPr>
            <a:t>Не прошедшие квалификационное испытание не включаются в состав ПК</a:t>
          </a:r>
          <a:endParaRPr lang="ru-RU" sz="1600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3743880" y="3976678"/>
        <a:ext cx="2064980" cy="1290612"/>
      </dsp:txXfrm>
    </dsp:sp>
    <dsp:sp modelId="{F01BB98C-8990-4349-8B26-641A0227DC2D}">
      <dsp:nvSpPr>
        <dsp:cNvPr id="0" name=""/>
        <dsp:cNvSpPr/>
      </dsp:nvSpPr>
      <dsp:spPr>
        <a:xfrm>
          <a:off x="6192689" y="3"/>
          <a:ext cx="2581225" cy="50851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accent1">
                  <a:lumMod val="10000"/>
                </a:schemeClr>
              </a:solidFill>
            </a:rPr>
            <a:t>3. Учет результатов анализа работы ПК, параметров согласованности работы комиссии и каждого эксперта отдельно </a:t>
          </a:r>
          <a:r>
            <a:rPr lang="en-US" sz="1800" b="1" i="1" kern="1200" dirty="0" smtClean="0">
              <a:solidFill>
                <a:schemeClr val="accent1">
                  <a:lumMod val="10000"/>
                </a:schemeClr>
              </a:solidFill>
            </a:rPr>
            <a:t/>
          </a:r>
          <a:br>
            <a:rPr lang="en-US" sz="1800" b="1" i="1" kern="1200" dirty="0" smtClean="0">
              <a:solidFill>
                <a:schemeClr val="accent1">
                  <a:lumMod val="10000"/>
                </a:schemeClr>
              </a:solidFill>
            </a:rPr>
          </a:br>
          <a:r>
            <a:rPr lang="ru-RU" sz="1800" b="1" i="1" kern="1200" dirty="0" smtClean="0">
              <a:solidFill>
                <a:schemeClr val="accent1">
                  <a:lumMod val="10000"/>
                </a:schemeClr>
              </a:solidFill>
            </a:rPr>
            <a:t>в т.ч. в процессе проверки</a:t>
          </a:r>
          <a:endParaRPr lang="ru-RU" sz="1800" b="1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6192689" y="3"/>
        <a:ext cx="2581225" cy="508518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4193E3-B788-4BA1-8648-26277E02ED20}">
      <dsp:nvSpPr>
        <dsp:cNvPr id="0" name=""/>
        <dsp:cNvSpPr/>
      </dsp:nvSpPr>
      <dsp:spPr>
        <a:xfrm rot="5400000">
          <a:off x="-232568" y="348880"/>
          <a:ext cx="1550457" cy="10853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b="1" kern="1200" dirty="0"/>
        </a:p>
      </dsp:txBody>
      <dsp:txXfrm rot="5400000">
        <a:off x="-232568" y="348880"/>
        <a:ext cx="1550457" cy="1085320"/>
      </dsp:txXfrm>
    </dsp:sp>
    <dsp:sp modelId="{791DD43F-E70E-4E12-8F8C-39C61D5FCB7A}">
      <dsp:nvSpPr>
        <dsp:cNvPr id="0" name=""/>
        <dsp:cNvSpPr/>
      </dsp:nvSpPr>
      <dsp:spPr>
        <a:xfrm rot="5400000">
          <a:off x="4191095" y="-3103349"/>
          <a:ext cx="1235570" cy="74471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1" kern="1200" dirty="0" smtClean="0"/>
            <a:t>Информационное и организационно-технологическое обеспечение деятельности ПК осуществляет РЦОИ</a:t>
          </a:r>
          <a:endParaRPr lang="ru-RU" sz="1600" b="1" i="1" kern="1200" dirty="0"/>
        </a:p>
      </dsp:txBody>
      <dsp:txXfrm rot="5400000">
        <a:off x="4191095" y="-3103349"/>
        <a:ext cx="1235570" cy="7447119"/>
      </dsp:txXfrm>
    </dsp:sp>
    <dsp:sp modelId="{D7CA106E-360B-46AB-9190-7E13F2A8DBFC}">
      <dsp:nvSpPr>
        <dsp:cNvPr id="0" name=""/>
        <dsp:cNvSpPr/>
      </dsp:nvSpPr>
      <dsp:spPr>
        <a:xfrm rot="5400000">
          <a:off x="-232568" y="1710228"/>
          <a:ext cx="1550457" cy="10853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b="1" i="1" kern="1200" dirty="0"/>
        </a:p>
      </dsp:txBody>
      <dsp:txXfrm rot="5400000">
        <a:off x="-232568" y="1710228"/>
        <a:ext cx="1550457" cy="1085320"/>
      </dsp:txXfrm>
    </dsp:sp>
    <dsp:sp modelId="{793CDE98-921D-4EF7-A954-A37C098A3DB5}">
      <dsp:nvSpPr>
        <dsp:cNvPr id="0" name=""/>
        <dsp:cNvSpPr/>
      </dsp:nvSpPr>
      <dsp:spPr>
        <a:xfrm rot="5400000">
          <a:off x="4304981" y="-1742000"/>
          <a:ext cx="1007797" cy="74471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1" kern="1200" dirty="0" smtClean="0">
              <a:solidFill>
                <a:schemeClr val="accent5">
                  <a:lumMod val="10000"/>
                </a:schemeClr>
              </a:solidFill>
            </a:rPr>
            <a:t>Председатель ПК согласует с руководителем РЦОИ график работы экспертов ПК, проводящих проверку незаполненных участниками бланков ответов № 2, дополнительных бланков ответов № 2</a:t>
          </a:r>
          <a:endParaRPr lang="ru-RU" sz="1600" b="1" i="1" kern="1200" dirty="0"/>
        </a:p>
      </dsp:txBody>
      <dsp:txXfrm rot="5400000">
        <a:off x="4304981" y="-1742000"/>
        <a:ext cx="1007797" cy="7447119"/>
      </dsp:txXfrm>
    </dsp:sp>
    <dsp:sp modelId="{4A2C22B9-BDA3-4911-80F0-92836A7FC38A}">
      <dsp:nvSpPr>
        <dsp:cNvPr id="0" name=""/>
        <dsp:cNvSpPr/>
      </dsp:nvSpPr>
      <dsp:spPr>
        <a:xfrm rot="5400000">
          <a:off x="-232568" y="3071577"/>
          <a:ext cx="1550457" cy="108532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 rot="5400000">
        <a:off x="-232568" y="3071577"/>
        <a:ext cx="1550457" cy="1085320"/>
      </dsp:txXfrm>
    </dsp:sp>
    <dsp:sp modelId="{71CF8D7A-9F37-430D-82D3-3E93DA62CF55}">
      <dsp:nvSpPr>
        <dsp:cNvPr id="0" name=""/>
        <dsp:cNvSpPr/>
      </dsp:nvSpPr>
      <dsp:spPr>
        <a:xfrm rot="5400000">
          <a:off x="4304981" y="-380652"/>
          <a:ext cx="1007797" cy="744711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i="1" kern="1200" dirty="0" smtClean="0"/>
            <a:t>Общее руководство и координацию деятельности ПК по соответствующему учебному предмету осуществляет ее председатель</a:t>
          </a:r>
          <a:endParaRPr lang="ru-RU" sz="1600" b="1" i="1" kern="1200" dirty="0"/>
        </a:p>
      </dsp:txBody>
      <dsp:txXfrm rot="5400000">
        <a:off x="4304981" y="-380652"/>
        <a:ext cx="1007797" cy="744711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40794E-F06B-4D49-903B-3876AF743136}">
      <dsp:nvSpPr>
        <dsp:cNvPr id="0" name=""/>
        <dsp:cNvSpPr/>
      </dsp:nvSpPr>
      <dsp:spPr>
        <a:xfrm rot="16200000">
          <a:off x="-1188586" y="1188660"/>
          <a:ext cx="5256583" cy="2879262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00" tIns="3600" rIns="3600" bIns="360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solidFill>
                <a:schemeClr val="accent1">
                  <a:lumMod val="10000"/>
                </a:schemeClr>
              </a:solidFill>
              <a:latin typeface="Calibri" panose="020F0502020204030204" pitchFamily="34" charset="0"/>
            </a:rPr>
            <a:t>Введение системы консультирования экспертов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>
              <a:solidFill>
                <a:schemeClr val="accent1">
                  <a:lumMod val="10000"/>
                </a:schemeClr>
              </a:solidFill>
              <a:latin typeface="Calibri" panose="020F0502020204030204" pitchFamily="34" charset="0"/>
            </a:rPr>
            <a:t>(выделение отдельной категории экспертов, консультирующих других экспертов при возникновении затруднений в оценивании работ)</a:t>
          </a:r>
          <a:endParaRPr lang="ru-RU" sz="1800" kern="1200" dirty="0">
            <a:solidFill>
              <a:schemeClr val="accent1">
                <a:lumMod val="10000"/>
              </a:schemeClr>
            </a:solidFill>
            <a:latin typeface="Calibri" panose="020F0502020204030204" pitchFamily="34" charset="0"/>
          </a:endParaRPr>
        </a:p>
      </dsp:txBody>
      <dsp:txXfrm rot="16200000">
        <a:off x="-1188586" y="1188660"/>
        <a:ext cx="5256583" cy="2879262"/>
      </dsp:txXfrm>
    </dsp:sp>
    <dsp:sp modelId="{63F8C169-C3C8-4B98-BAC3-270AA2FF7F25}">
      <dsp:nvSpPr>
        <dsp:cNvPr id="0" name=""/>
        <dsp:cNvSpPr/>
      </dsp:nvSpPr>
      <dsp:spPr>
        <a:xfrm rot="16200000">
          <a:off x="1734150" y="1338635"/>
          <a:ext cx="5256583" cy="257931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solidFill>
                <a:schemeClr val="accent1">
                  <a:lumMod val="10000"/>
                </a:schemeClr>
              </a:solidFill>
              <a:latin typeface="Calibri" panose="020F0502020204030204" pitchFamily="34" charset="0"/>
            </a:rPr>
            <a:t>Организация отдельного рабочего места с возможностью выхода в сеть Интернет</a:t>
          </a:r>
          <a:endParaRPr lang="ru-RU" sz="2400" b="1" kern="1200" dirty="0">
            <a:solidFill>
              <a:schemeClr val="accent1">
                <a:lumMod val="10000"/>
              </a:schemeClr>
            </a:solidFill>
            <a:latin typeface="Calibri" panose="020F0502020204030204" pitchFamily="34" charset="0"/>
          </a:endParaRPr>
        </a:p>
      </dsp:txBody>
      <dsp:txXfrm rot="16200000">
        <a:off x="1734150" y="1338635"/>
        <a:ext cx="5256583" cy="2579313"/>
      </dsp:txXfrm>
    </dsp:sp>
    <dsp:sp modelId="{C7455122-10AB-42E4-97E6-45B905907085}">
      <dsp:nvSpPr>
        <dsp:cNvPr id="0" name=""/>
        <dsp:cNvSpPr/>
      </dsp:nvSpPr>
      <dsp:spPr>
        <a:xfrm rot="16200000">
          <a:off x="4506912" y="1338635"/>
          <a:ext cx="5256583" cy="2579313"/>
        </a:xfrm>
        <a:prstGeom prst="flowChartManualOperati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Система методической поддержки председателей ПК Федеральными комиссиями разработчиков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1" kern="1200" dirty="0" smtClean="0">
              <a:solidFill>
                <a:schemeClr val="tx1"/>
              </a:solidFill>
              <a:latin typeface="Calibri" panose="020F0502020204030204" pitchFamily="34" charset="0"/>
            </a:rPr>
            <a:t>(«горячая линия», форум на сайте ФИПИ)</a:t>
          </a:r>
          <a:endParaRPr lang="ru-RU" sz="2000" b="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 rot="16200000">
        <a:off x="4506912" y="1338635"/>
        <a:ext cx="5256583" cy="257931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14BAC9-8741-47E2-B4BA-2CFFE19BE599}">
      <dsp:nvSpPr>
        <dsp:cNvPr id="0" name=""/>
        <dsp:cNvSpPr/>
      </dsp:nvSpPr>
      <dsp:spPr>
        <a:xfrm rot="5400000">
          <a:off x="3634573" y="-722389"/>
          <a:ext cx="3614371" cy="5121655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i="1" kern="1200" dirty="0" smtClean="0">
              <a:solidFill>
                <a:schemeClr val="accent1">
                  <a:lumMod val="10000"/>
                </a:schemeClr>
              </a:solidFill>
            </a:rPr>
            <a:t>Первая-вторая проверки</a:t>
          </a:r>
          <a:endParaRPr lang="ru-RU" sz="2500" b="1" kern="1200" dirty="0">
            <a:solidFill>
              <a:schemeClr val="accent1">
                <a:lumMod val="10000"/>
              </a:schemeClr>
            </a:solidFill>
          </a:endParaRPr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i="1" kern="1200" dirty="0" smtClean="0">
              <a:solidFill>
                <a:schemeClr val="accent1">
                  <a:lumMod val="10000"/>
                </a:schemeClr>
              </a:solidFill>
            </a:rPr>
            <a:t>Третья проверка при наличии существенного расхождения </a:t>
          </a:r>
          <a:r>
            <a:rPr lang="en-US" sz="2500" b="1" i="1" kern="1200" dirty="0" smtClean="0">
              <a:solidFill>
                <a:schemeClr val="accent1">
                  <a:lumMod val="10000"/>
                </a:schemeClr>
              </a:solidFill>
            </a:rPr>
            <a:t/>
          </a:r>
          <a:br>
            <a:rPr lang="en-US" sz="2500" b="1" i="1" kern="1200" dirty="0" smtClean="0">
              <a:solidFill>
                <a:schemeClr val="accent1">
                  <a:lumMod val="10000"/>
                </a:schemeClr>
              </a:solidFill>
            </a:rPr>
          </a:br>
          <a:r>
            <a:rPr lang="ru-RU" sz="2500" b="1" i="1" kern="1200" dirty="0" smtClean="0">
              <a:solidFill>
                <a:schemeClr val="accent1">
                  <a:lumMod val="10000"/>
                </a:schemeClr>
              </a:solidFill>
            </a:rPr>
            <a:t>в оценивании при проведении 1-2 проверок</a:t>
          </a:r>
          <a:endParaRPr lang="ru-RU" sz="2500" b="1" kern="1200" dirty="0">
            <a:solidFill>
              <a:schemeClr val="accent1">
                <a:lumMod val="10000"/>
              </a:schemeClr>
            </a:solidFill>
          </a:endParaRPr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i="1" kern="1200" dirty="0" smtClean="0">
              <a:solidFill>
                <a:schemeClr val="accent1">
                  <a:lumMod val="10000"/>
                </a:schemeClr>
              </a:solidFill>
            </a:rPr>
            <a:t>Проверки устных ответов участников экзамена</a:t>
          </a:r>
          <a:endParaRPr lang="ru-RU" sz="2500" b="1" kern="1200" dirty="0">
            <a:solidFill>
              <a:schemeClr val="accent1">
                <a:lumMod val="10000"/>
              </a:schemeClr>
            </a:solidFill>
          </a:endParaRPr>
        </a:p>
      </dsp:txBody>
      <dsp:txXfrm rot="5400000">
        <a:off x="3634573" y="-722389"/>
        <a:ext cx="3614371" cy="5121655"/>
      </dsp:txXfrm>
    </dsp:sp>
    <dsp:sp modelId="{CA9ADBDF-C39D-41EE-82B3-871DFDB3ACA1}">
      <dsp:nvSpPr>
        <dsp:cNvPr id="0" name=""/>
        <dsp:cNvSpPr/>
      </dsp:nvSpPr>
      <dsp:spPr>
        <a:xfrm>
          <a:off x="0" y="1195"/>
          <a:ext cx="2880931" cy="36744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solidFill>
                <a:schemeClr val="accent1">
                  <a:lumMod val="10000"/>
                </a:schemeClr>
              </a:solidFill>
            </a:rPr>
            <a:t>При основной обработке и проверке работ</a:t>
          </a:r>
          <a:endParaRPr lang="ru-RU" sz="2900" b="1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0" y="1195"/>
        <a:ext cx="2880931" cy="3674486"/>
      </dsp:txXfrm>
    </dsp:sp>
    <dsp:sp modelId="{1E09C2FE-BDD3-421C-AA32-119CCE3CA837}">
      <dsp:nvSpPr>
        <dsp:cNvPr id="0" name=""/>
        <dsp:cNvSpPr/>
      </dsp:nvSpPr>
      <dsp:spPr>
        <a:xfrm>
          <a:off x="0" y="3859405"/>
          <a:ext cx="7994778" cy="9633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i="1" kern="1200" dirty="0" smtClean="0">
              <a:solidFill>
                <a:schemeClr val="accent1">
                  <a:lumMod val="10000"/>
                </a:schemeClr>
              </a:solidFill>
            </a:rPr>
            <a:t>Проверки при рассмотрении апелляций</a:t>
          </a:r>
          <a:endParaRPr lang="ru-RU" sz="2900" b="1" kern="1200" dirty="0">
            <a:solidFill>
              <a:schemeClr val="accent1">
                <a:lumMod val="10000"/>
              </a:schemeClr>
            </a:solidFill>
          </a:endParaRPr>
        </a:p>
      </dsp:txBody>
      <dsp:txXfrm>
        <a:off x="0" y="3859405"/>
        <a:ext cx="7994778" cy="963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5988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2125"/>
            <a:ext cx="2946400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5988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82125"/>
            <a:ext cx="2946400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172DA7B-52B2-4730-81C1-523532C8B9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8916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8713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89475"/>
            <a:ext cx="5438775" cy="44450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16896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6896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EB62F3C-2993-438D-A121-34386119BA2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AE98FCF-305C-44A4-845D-0E5C80A3DE1C}" type="slidenum">
              <a:rPr lang="ru-RU" altLang="ru-RU"/>
              <a:pPr/>
              <a:t>19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538638A-FDBC-4990-9400-702D5C6DA607}" type="slidenum">
              <a:rPr lang="ru-RU" altLang="ru-RU"/>
              <a:pPr/>
              <a:t>29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5997C12-42C2-4190-BB69-5256B772124A}" type="slidenum">
              <a:rPr lang="ru-RU" altLang="ru-RU"/>
              <a:pPr/>
              <a:t>30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EFE9BB-9D5D-4736-B3E8-FA77ADABAE35}" type="slidenum">
              <a:rPr lang="ru-RU" altLang="ru-RU"/>
              <a:pPr/>
              <a:t>31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4C2961E-5AD4-48F7-924D-436D6918539A}" type="slidenum">
              <a:rPr lang="ru-RU" altLang="ru-RU"/>
              <a:pPr/>
              <a:t>32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0FA892C-BA13-481F-84F9-8DE9450435C2}" type="slidenum">
              <a:rPr lang="ru-RU" altLang="ru-RU"/>
              <a:pPr/>
              <a:t>35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C628F91-51C4-4A9F-B906-3197516BDBDB}" type="slidenum">
              <a:rPr lang="ru-RU" altLang="ru-RU"/>
              <a:pPr/>
              <a:t>20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1B7DCB5-D306-4EE6-A4C5-A8FCB3681944}" type="slidenum">
              <a:rPr lang="ru-RU" altLang="ru-RU"/>
              <a:pPr/>
              <a:t>21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24DADF9-0A0D-43C0-AE8C-2A48518DF300}" type="slidenum">
              <a:rPr lang="ru-RU" altLang="ru-RU"/>
              <a:pPr/>
              <a:t>22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E80FE4F-1423-4A48-9880-A18BFF36B1B1}" type="slidenum">
              <a:rPr lang="ru-RU" altLang="ru-RU"/>
              <a:pPr/>
              <a:t>23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4AD5F90-BEF8-412E-90CD-E66273D294F0}" type="slidenum">
              <a:rPr lang="ru-RU" altLang="ru-RU"/>
              <a:pPr/>
              <a:t>24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92E21DE-4315-4BB6-9FDF-926D0E01DA64}" type="slidenum">
              <a:rPr lang="ru-RU" altLang="ru-RU"/>
              <a:pPr/>
              <a:t>26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94FD2FC-CBAB-4751-A91A-AE8EA7E72F55}" type="slidenum">
              <a:rPr lang="ru-RU" altLang="ru-RU"/>
              <a:pPr/>
              <a:t>27</a:t>
            </a:fld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F322224-BFB4-4786-8E5E-D9C2FD59E632}" type="slidenum">
              <a:rPr lang="ru-RU" altLang="ru-RU"/>
              <a:pPr/>
              <a:t>28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logo_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prava_r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 descr="111_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2988" y="188913"/>
            <a:ext cx="80295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0F0600-F908-458E-B888-6B3B099FDEE9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914CD-9B76-43C9-A9AF-960AE8D7CBCE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7488" y="1412875"/>
            <a:ext cx="2057400" cy="47132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1412875"/>
            <a:ext cx="6019800" cy="47132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AD170-AE21-43A6-8F09-6B7C4FFDCD61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1412875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2852738"/>
            <a:ext cx="8002588" cy="327342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85EEE-2804-4265-A1C4-3B2B8F0B94FE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A4C08-5E4F-4377-8958-C3DFC995CDE0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735DD-832F-4C6E-A58E-C32B811C32C5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852738"/>
            <a:ext cx="3924300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33900" y="2852738"/>
            <a:ext cx="3925888" cy="3273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DFA56-473B-4501-ACF6-5BA1660DFF6B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2CD5D-F3B5-44B0-A2E3-8672994FD04E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56FA0-FEF8-4F57-B3E2-9A3EC1E7D7E0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58F67-7967-4886-B52E-5B858C145786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499B1-193E-40D6-934A-E8DF634A7939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6E53A-5CB7-48DB-B7D5-6C28EA01E06D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C4244"/>
            </a:gs>
            <a:gs pos="5838">
              <a:srgbClr val="3B6366"/>
            </a:gs>
            <a:gs pos="14000">
              <a:srgbClr val="648C8F"/>
            </a:gs>
            <a:gs pos="23000">
              <a:srgbClr val="BFD6D8"/>
            </a:gs>
            <a:gs pos="53999">
              <a:srgbClr val="FFFFFF"/>
            </a:gs>
            <a:gs pos="86000">
              <a:srgbClr val="DBE8E9"/>
            </a:gs>
            <a:gs pos="94000">
              <a:srgbClr val="95BBC7"/>
            </a:gs>
            <a:gs pos="100000">
              <a:srgbClr val="95BBC7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52738"/>
            <a:ext cx="8002588" cy="327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F01B57A-8E2B-4E40-A1F9-F5A5BFE418DB}" type="datetime1">
              <a:rPr lang="ru-RU" altLang="ru-RU"/>
              <a:pPr>
                <a:defRPr/>
              </a:pPr>
              <a:t>26.09.2016</a:t>
            </a:fld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pic>
        <p:nvPicPr>
          <p:cNvPr id="1030" name="Picture 7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8" descr="prava_ru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08850" y="6453188"/>
            <a:ext cx="1612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 descr="logo_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388" y="188913"/>
            <a:ext cx="9906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4" r:id="rId1"/>
    <p:sldLayoutId id="2147484203" r:id="rId2"/>
    <p:sldLayoutId id="2147484204" r:id="rId3"/>
    <p:sldLayoutId id="2147484205" r:id="rId4"/>
    <p:sldLayoutId id="2147484206" r:id="rId5"/>
    <p:sldLayoutId id="2147484207" r:id="rId6"/>
    <p:sldLayoutId id="2147484208" r:id="rId7"/>
    <p:sldLayoutId id="2147484209" r:id="rId8"/>
    <p:sldLayoutId id="2147484210" r:id="rId9"/>
    <p:sldLayoutId id="2147484211" r:id="rId10"/>
    <p:sldLayoutId id="2147484212" r:id="rId11"/>
    <p:sldLayoutId id="2147484213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1547813" y="115888"/>
            <a:ext cx="59769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200" b="1">
                <a:solidFill>
                  <a:schemeClr val="accent1"/>
                </a:solidFill>
                <a:latin typeface="Tahoma" pitchFamily="34" charset="0"/>
              </a:rPr>
              <a:t>Федеральная служба по надзору в сфере образования и науки РФ </a:t>
            </a:r>
            <a:br>
              <a:rPr lang="ru-RU" altLang="ru-RU" sz="1200" b="1">
                <a:solidFill>
                  <a:schemeClr val="accent1"/>
                </a:solidFill>
                <a:latin typeface="Tahoma" pitchFamily="34" charset="0"/>
              </a:rPr>
            </a:br>
            <a:endParaRPr lang="ru-RU" altLang="ru-RU" sz="1200" b="1">
              <a:solidFill>
                <a:schemeClr val="accent1"/>
              </a:solidFill>
              <a:latin typeface="Tahoma" pitchFamily="34" charset="0"/>
            </a:endParaRPr>
          </a:p>
        </p:txBody>
      </p:sp>
      <p:pic>
        <p:nvPicPr>
          <p:cNvPr id="3075" name="Рисунок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7988" y="-26988"/>
            <a:ext cx="1116012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 txBox="1">
            <a:spLocks noChangeArrowheads="1"/>
          </p:cNvSpPr>
          <p:nvPr/>
        </p:nvSpPr>
        <p:spPr bwMode="auto">
          <a:xfrm>
            <a:off x="468313" y="2565400"/>
            <a:ext cx="8424862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15000"/>
              </a:lnSpc>
            </a:pPr>
            <a:r>
              <a:rPr lang="ru-RU" altLang="ru-RU" sz="3600" b="1">
                <a:solidFill>
                  <a:schemeClr val="tx1"/>
                </a:solidFill>
              </a:rPr>
              <a:t>Инструктивно-методическое обеспечение работы </a:t>
            </a:r>
          </a:p>
          <a:p>
            <a:pPr algn="ctr">
              <a:lnSpc>
                <a:spcPct val="115000"/>
              </a:lnSpc>
            </a:pPr>
            <a:r>
              <a:rPr lang="ru-RU" altLang="ru-RU" sz="3600" b="1">
                <a:solidFill>
                  <a:schemeClr val="tx1"/>
                </a:solidFill>
              </a:rPr>
              <a:t>предметных комиссий </a:t>
            </a:r>
          </a:p>
          <a:p>
            <a:pPr algn="ctr">
              <a:lnSpc>
                <a:spcPct val="115000"/>
              </a:lnSpc>
            </a:pPr>
            <a:r>
              <a:rPr lang="ru-RU" altLang="ru-RU" sz="3600" b="1">
                <a:solidFill>
                  <a:schemeClr val="tx1"/>
                </a:solidFill>
              </a:rPr>
              <a:t>субъектов Российской Федерации при подготовке и проведении ОГЭ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267" name="Заголовок 4"/>
          <p:cNvSpPr txBox="1">
            <a:spLocks/>
          </p:cNvSpPr>
          <p:nvPr/>
        </p:nvSpPr>
        <p:spPr bwMode="auto">
          <a:xfrm>
            <a:off x="179388" y="1700213"/>
            <a:ext cx="2879725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marL="457200" indent="-457200" eaLnBrk="0" hangingPunct="0">
              <a:buFontTx/>
              <a:buAutoNum type="arabicPeriod"/>
              <a:defRPr/>
            </a:pPr>
            <a:r>
              <a:rPr lang="ru-RU" altLang="ru-RU" sz="1800"/>
              <a:t>Вход в систему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alt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altLang="ru-RU" sz="1800"/>
              <a:t>Выбор предмета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alt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altLang="ru-RU" sz="1800"/>
              <a:t>Создание комплекта</a:t>
            </a:r>
          </a:p>
          <a:p>
            <a:pPr marL="457200" indent="-457200" eaLnBrk="0" hangingPunct="0">
              <a:defRPr/>
            </a:pPr>
            <a:r>
              <a:rPr lang="ru-RU" altLang="ru-RU" sz="1800"/>
              <a:t>(группы вариантов)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altLang="ru-RU" sz="1800"/>
          </a:p>
          <a:p>
            <a:pPr marL="457200" indent="-457200" eaLnBrk="0" hangingPunct="0">
              <a:buFontTx/>
              <a:buAutoNum type="arabicPeriod" startAt="4"/>
              <a:defRPr/>
            </a:pPr>
            <a:r>
              <a:rPr lang="ru-RU" altLang="ru-RU" sz="1800"/>
              <a:t>Создание вариантов</a:t>
            </a:r>
          </a:p>
          <a:p>
            <a:pPr marL="457200" indent="-457200" eaLnBrk="0" hangingPunct="0">
              <a:buFontTx/>
              <a:buAutoNum type="arabicPeriod" startAt="4"/>
              <a:defRPr/>
            </a:pPr>
            <a:endParaRPr lang="ru-RU" altLang="ru-RU" sz="1800"/>
          </a:p>
          <a:p>
            <a:pPr marL="457200" indent="-457200" eaLnBrk="0" hangingPunct="0">
              <a:buFontTx/>
              <a:buAutoNum type="arabicPeriod" startAt="4"/>
              <a:defRPr/>
            </a:pPr>
            <a:r>
              <a:rPr lang="ru-RU" altLang="ru-RU" sz="2400" i="1">
                <a:effectLst>
                  <a:outerShdw blurRad="38100" dist="38100" dir="2700000" algn="tl">
                    <a:srgbClr val="FFFFFF"/>
                  </a:outerShdw>
                </a:effectLst>
              </a:rPr>
              <a:t>Выбор задания на каждую позицию в варианте</a:t>
            </a:r>
          </a:p>
        </p:txBody>
      </p:sp>
      <p:grpSp>
        <p:nvGrpSpPr>
          <p:cNvPr id="12292" name="Группа 1"/>
          <p:cNvGrpSpPr>
            <a:grpSpLocks/>
          </p:cNvGrpSpPr>
          <p:nvPr/>
        </p:nvGrpSpPr>
        <p:grpSpPr bwMode="auto">
          <a:xfrm>
            <a:off x="3030538" y="1412875"/>
            <a:ext cx="5934075" cy="4924425"/>
            <a:chOff x="2886075" y="1412875"/>
            <a:chExt cx="5934075" cy="4924425"/>
          </a:xfrm>
        </p:grpSpPr>
        <p:pic>
          <p:nvPicPr>
            <p:cNvPr id="12293" name="Picture 3" descr="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86075" y="1412875"/>
              <a:ext cx="5934075" cy="4924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4" name="Прямоугольник 4"/>
            <p:cNvSpPr>
              <a:spLocks noChangeArrowheads="1"/>
            </p:cNvSpPr>
            <p:nvPr/>
          </p:nvSpPr>
          <p:spPr bwMode="auto">
            <a:xfrm>
              <a:off x="3347864" y="2016000"/>
              <a:ext cx="1872208" cy="7200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>
                  <a:alpha val="0"/>
                </a:schemeClr>
              </a:solidFill>
              <a:round/>
              <a:headEnd/>
              <a:tailEnd/>
            </a:ln>
          </p:spPr>
          <p:txBody>
            <a:bodyPr lIns="72000" tIns="36000" rIns="72000" bIns="36000" anchor="ctr"/>
            <a:lstStyle/>
            <a:p>
              <a:pPr algn="ctr"/>
              <a:endParaRPr lang="ru-RU" altLang="ru-RU"/>
            </a:p>
          </p:txBody>
        </p:sp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 bwMode="auto">
          <a:xfrm>
            <a:off x="179388" y="1700213"/>
            <a:ext cx="3024187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marL="457200" indent="-457200" eaLnBrk="0" hangingPunct="0">
              <a:buFontTx/>
              <a:buAutoNum type="arabicPeriod"/>
              <a:defRPr/>
            </a:pPr>
            <a:r>
              <a:rPr lang="ru-RU" sz="1800"/>
              <a:t>Вход в систему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sz="1800"/>
              <a:t>Выбор предмета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sz="1800"/>
              <a:t>Создание комплекта (группы вариантов)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sz="1800"/>
              <a:t>Создание вариантов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sz="1800"/>
              <a:t>Выбор задания на каждую позицию в варианте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sz="2400" i="1">
                <a:effectLst>
                  <a:outerShdw blurRad="38100" dist="38100" dir="2700000" algn="tl">
                    <a:srgbClr val="FFFFFF"/>
                  </a:outerShdw>
                </a:effectLst>
              </a:rPr>
              <a:t>Наполнение вариантов заданиями</a:t>
            </a:r>
          </a:p>
        </p:txBody>
      </p:sp>
      <p:grpSp>
        <p:nvGrpSpPr>
          <p:cNvPr id="13316" name="Группа 1"/>
          <p:cNvGrpSpPr>
            <a:grpSpLocks/>
          </p:cNvGrpSpPr>
          <p:nvPr/>
        </p:nvGrpSpPr>
        <p:grpSpPr bwMode="auto">
          <a:xfrm>
            <a:off x="2949575" y="1700213"/>
            <a:ext cx="5943600" cy="4419600"/>
            <a:chOff x="2949575" y="1700213"/>
            <a:chExt cx="5943600" cy="4419600"/>
          </a:xfrm>
        </p:grpSpPr>
        <p:pic>
          <p:nvPicPr>
            <p:cNvPr id="13317" name="Picture 2" descr="16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49575" y="1700213"/>
              <a:ext cx="5943600" cy="441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18" name="Прямоугольник 4"/>
            <p:cNvSpPr>
              <a:spLocks noChangeArrowheads="1"/>
            </p:cNvSpPr>
            <p:nvPr/>
          </p:nvSpPr>
          <p:spPr bwMode="auto">
            <a:xfrm>
              <a:off x="3275856" y="2204864"/>
              <a:ext cx="1872208" cy="7200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>
                  <a:alpha val="0"/>
                </a:schemeClr>
              </a:solidFill>
              <a:round/>
              <a:headEnd/>
              <a:tailEnd/>
            </a:ln>
          </p:spPr>
          <p:txBody>
            <a:bodyPr lIns="72000" tIns="36000" rIns="72000" bIns="36000" anchor="ctr"/>
            <a:lstStyle/>
            <a:p>
              <a:pPr algn="ctr"/>
              <a:endParaRPr lang="ru-RU" altLang="ru-RU"/>
            </a:p>
          </p:txBody>
        </p:sp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315" name="Заголовок 4"/>
          <p:cNvSpPr txBox="1">
            <a:spLocks/>
          </p:cNvSpPr>
          <p:nvPr/>
        </p:nvSpPr>
        <p:spPr bwMode="auto">
          <a:xfrm>
            <a:off x="2555875" y="1484313"/>
            <a:ext cx="6624638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marL="457200" indent="-457200" eaLnBrk="0" hangingPunct="0">
              <a:buFontTx/>
              <a:buAutoNum type="arabicPeriod" startAt="7"/>
              <a:defRPr/>
            </a:pPr>
            <a:r>
              <a:rPr lang="ru-RU" altLang="ru-RU" sz="2400" i="1">
                <a:effectLst>
                  <a:outerShdw blurRad="38100" dist="38100" dir="2700000" algn="tl">
                    <a:srgbClr val="FFFFFF"/>
                  </a:outerShdw>
                </a:effectLst>
              </a:rPr>
              <a:t>Формирование файла с идентификаторами заданий</a:t>
            </a:r>
            <a:r>
              <a:rPr lang="ru-RU" altLang="ru-RU"/>
              <a:t> </a:t>
            </a:r>
          </a:p>
          <a:p>
            <a:pPr marL="457200" indent="-457200" eaLnBrk="0" hangingPunct="0">
              <a:defRPr/>
            </a:pPr>
            <a:r>
              <a:rPr lang="ru-RU" altLang="ru-RU"/>
              <a:t>в собранных вариантах, который не содержит информации ни о самих заданиях, ни о датах экзаменов, на которых планируется их использовать, ни о ключах правильных ответов к заданиям КИМ</a:t>
            </a:r>
          </a:p>
          <a:p>
            <a:pPr marL="457200" indent="-457200" eaLnBrk="0" hangingPunct="0">
              <a:defRPr/>
            </a:pPr>
            <a:endParaRPr lang="ru-RU" altLang="ru-RU"/>
          </a:p>
          <a:p>
            <a:pPr marL="457200" indent="-457200" eaLnBrk="0" hangingPunct="0">
              <a:defRPr/>
            </a:pPr>
            <a:endParaRPr lang="ru-RU" altLang="ru-RU"/>
          </a:p>
          <a:p>
            <a:pPr marL="457200" indent="-457200" eaLnBrk="0" hangingPunct="0">
              <a:buFontTx/>
              <a:buAutoNum type="arabicPeriod" startAt="6"/>
              <a:defRPr/>
            </a:pPr>
            <a:endParaRPr lang="ru-RU" altLang="ru-RU"/>
          </a:p>
        </p:txBody>
      </p:sp>
      <p:grpSp>
        <p:nvGrpSpPr>
          <p:cNvPr id="14340" name="Группа 1"/>
          <p:cNvGrpSpPr>
            <a:grpSpLocks noChangeAspect="1"/>
          </p:cNvGrpSpPr>
          <p:nvPr/>
        </p:nvGrpSpPr>
        <p:grpSpPr bwMode="auto">
          <a:xfrm>
            <a:off x="260350" y="3500438"/>
            <a:ext cx="4556125" cy="2808287"/>
            <a:chOff x="179388" y="1557338"/>
            <a:chExt cx="5924550" cy="5048250"/>
          </a:xfrm>
        </p:grpSpPr>
        <p:pic>
          <p:nvPicPr>
            <p:cNvPr id="14341" name="Picture 2" descr="1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9388" y="1557338"/>
              <a:ext cx="5924550" cy="5048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2" name="Прямоугольник 4"/>
            <p:cNvSpPr>
              <a:spLocks noChangeArrowheads="1"/>
            </p:cNvSpPr>
            <p:nvPr/>
          </p:nvSpPr>
          <p:spPr bwMode="auto">
            <a:xfrm>
              <a:off x="539552" y="2060848"/>
              <a:ext cx="1872208" cy="7200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>
                  <a:alpha val="0"/>
                </a:schemeClr>
              </a:solidFill>
              <a:round/>
              <a:headEnd/>
              <a:tailEnd/>
            </a:ln>
          </p:spPr>
          <p:txBody>
            <a:bodyPr lIns="72000" tIns="36000" rIns="72000" bIns="36000" anchor="ctr"/>
            <a:lstStyle/>
            <a:p>
              <a:pPr algn="ctr"/>
              <a:endParaRPr lang="ru-RU" altLang="ru-RU"/>
            </a:p>
          </p:txBody>
        </p:sp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87" name="Заголовок 4"/>
          <p:cNvSpPr txBox="1">
            <a:spLocks/>
          </p:cNvSpPr>
          <p:nvPr/>
        </p:nvSpPr>
        <p:spPr bwMode="auto">
          <a:xfrm>
            <a:off x="611188" y="1484313"/>
            <a:ext cx="7777162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defRPr/>
            </a:pPr>
            <a:r>
              <a:rPr lang="ru-RU" altLang="ru-RU" sz="2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Обеспечение защиты информации о КИМ</a:t>
            </a:r>
          </a:p>
          <a:p>
            <a:pPr marL="457200" indent="-457200" algn="just" eaLnBrk="0" hangingPunct="0">
              <a:defRPr/>
            </a:pPr>
            <a:endParaRPr lang="ru-RU" altLang="ru-RU"/>
          </a:p>
          <a:p>
            <a:pPr marL="457200" indent="-457200" algn="just" eaLnBrk="0" hangingPunct="0">
              <a:defRPr/>
            </a:pPr>
            <a:r>
              <a:rPr lang="ru-RU" altLang="ru-RU"/>
              <a:t>Обеспечение сохранности информации о полученных вариантах КИМ достигается </a:t>
            </a:r>
            <a:r>
              <a:rPr lang="ru-RU" altLang="ru-RU" b="1" i="1">
                <a:solidFill>
                  <a:schemeClr val="tx1"/>
                </a:solidFill>
              </a:rPr>
              <a:t>путем удаления из системы информации</a:t>
            </a:r>
            <a:r>
              <a:rPr lang="ru-RU" altLang="ru-RU" b="1">
                <a:solidFill>
                  <a:srgbClr val="FF0000"/>
                </a:solidFill>
              </a:rPr>
              <a:t> </a:t>
            </a:r>
            <a:r>
              <a:rPr lang="ru-RU" altLang="ru-RU"/>
              <a:t>о сформированных пользователем вариантах </a:t>
            </a:r>
            <a:r>
              <a:rPr lang="ru-RU" altLang="ru-RU" b="1" i="1"/>
              <a:t>сразу</a:t>
            </a:r>
            <a:r>
              <a:rPr lang="ru-RU" altLang="ru-RU"/>
              <a:t> после выхода пользователя из системы </a:t>
            </a:r>
          </a:p>
          <a:p>
            <a:pPr marL="457200" indent="-457200" algn="just" eaLnBrk="0" hangingPunct="0">
              <a:defRPr/>
            </a:pPr>
            <a:endParaRPr lang="ru-RU" altLang="ru-RU" b="1"/>
          </a:p>
          <a:p>
            <a:pPr marL="457200" indent="-457200" algn="just" eaLnBrk="0" hangingPunct="0">
              <a:defRPr/>
            </a:pPr>
            <a:endParaRPr lang="ru-RU" altLang="ru-RU" b="1"/>
          </a:p>
        </p:txBody>
      </p:sp>
      <p:pic>
        <p:nvPicPr>
          <p:cNvPr id="15364" name="Picture 8" descr="C:\Users\RusTigra\AppData\Local\Microsoft\Windows\Temporary Internet Files\Content.IE5\T4SG8RIR\MC90043160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4130675"/>
            <a:ext cx="1581150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Прямоугольник 1"/>
          <p:cNvSpPr>
            <a:spLocks noChangeArrowheads="1"/>
          </p:cNvSpPr>
          <p:nvPr/>
        </p:nvSpPr>
        <p:spPr bwMode="auto">
          <a:xfrm>
            <a:off x="2771775" y="3846513"/>
            <a:ext cx="5003800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b="1"/>
              <a:t>Информация о выбранных заданиях в варианты КИМ сохраняется только в служебном файле, сформированным ответственным сотрудником (при этом файл сохраняется только «на руках» у этого ответственного сотрудника)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Заголовок 4"/>
          <p:cNvSpPr txBox="1">
            <a:spLocks/>
          </p:cNvSpPr>
          <p:nvPr/>
        </p:nvSpPr>
        <p:spPr bwMode="auto">
          <a:xfrm>
            <a:off x="539750" y="1412875"/>
            <a:ext cx="849630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marL="457200" indent="-457200" eaLnBrk="0" hangingPunct="0">
              <a:buFontTx/>
              <a:buAutoNum type="arabicPeriod" startAt="8"/>
              <a:defRPr/>
            </a:pPr>
            <a:r>
              <a:rPr lang="ru-RU" altLang="ru-RU" i="1">
                <a:effectLst>
                  <a:outerShdw blurRad="38100" dist="38100" dir="2700000" algn="tl">
                    <a:srgbClr val="FFFFFF"/>
                  </a:outerShdw>
                </a:effectLst>
              </a:rPr>
              <a:t>Сохранение полученных вариантов в файлы для формирования оригинал-макетов вариантов КИМ (подготовка к тиражированию)</a:t>
            </a:r>
          </a:p>
          <a:p>
            <a:pPr marL="800100" lvl="1" indent="-342900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altLang="ru-RU"/>
              <a:t>ФИПИ предоставляет общие требования к сборке вариантов КИМ, включая требования к сборке по отдельным предметам</a:t>
            </a:r>
          </a:p>
          <a:p>
            <a:pPr marL="800100" lvl="1" indent="-342900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altLang="ru-RU"/>
              <a:t>ФИПИ предоставляет рекомендации к форматированию вариантов КИМ</a:t>
            </a:r>
          </a:p>
          <a:p>
            <a:pPr marL="800100" lvl="1" indent="-342900">
              <a:spcBef>
                <a:spcPts val="600"/>
              </a:spcBef>
              <a:defRPr/>
            </a:pPr>
            <a:endParaRPr lang="ru-RU" altLang="ru-RU"/>
          </a:p>
          <a:p>
            <a:pPr marL="800100" lvl="1" indent="-342900" eaLnBrk="0" hangingPunct="0">
              <a:buFont typeface="Arial" charset="0"/>
              <a:buAutoNum type="arabicPeriod" startAt="9"/>
              <a:defRPr/>
            </a:pPr>
            <a:r>
              <a:rPr lang="ru-RU" altLang="ru-RU" i="1">
                <a:effectLst>
                  <a:outerShdw blurRad="38100" dist="38100" dir="2700000" algn="tl">
                    <a:srgbClr val="FFFFFF"/>
                  </a:outerShdw>
                </a:effectLst>
              </a:rPr>
              <a:t>Обеспечение возможности внесения изменений </a:t>
            </a:r>
            <a:r>
              <a:rPr lang="ru-RU" altLang="ru-RU"/>
              <a:t>(замены заданий) в КИМ по результатам экспертизы специалистами-предметниками</a:t>
            </a:r>
          </a:p>
          <a:p>
            <a:pPr marL="800100" lvl="1" indent="-342900" eaLnBrk="0" hangingPunct="0">
              <a:defRPr/>
            </a:pPr>
            <a:endParaRPr lang="ru-RU" altLang="ru-RU"/>
          </a:p>
          <a:p>
            <a:pPr marL="800100" lvl="1" indent="-342900" eaLnBrk="0" hangingPunct="0">
              <a:buFont typeface="Arial" charset="0"/>
              <a:buAutoNum type="arabicPeriod" startAt="10"/>
              <a:defRPr/>
            </a:pPr>
            <a:r>
              <a:rPr lang="ru-RU" altLang="ru-RU" i="1">
                <a:effectLst>
                  <a:outerShdw blurRad="38100" dist="38100" dir="2700000" algn="tl">
                    <a:srgbClr val="FFFFFF"/>
                  </a:outerShdw>
                </a:effectLst>
              </a:rPr>
              <a:t>Запрос и получение (по закрытым каналам) информации о ключах правильных ответов и критериях оценивания ответов на задания КИМ для сформированных вариантов, без передачи непосредственно вариантов КИМ</a:t>
            </a:r>
          </a:p>
          <a:p>
            <a:pPr marL="457200" indent="-457200" eaLnBrk="0" hangingPunct="0">
              <a:buFontTx/>
              <a:buAutoNum type="arabicPeriod" startAt="9"/>
              <a:defRPr/>
            </a:pPr>
            <a:endParaRPr lang="ru-RU" altLang="ru-RU"/>
          </a:p>
          <a:p>
            <a:pPr marL="457200" indent="-457200" eaLnBrk="0" hangingPunct="0">
              <a:defRPr/>
            </a:pPr>
            <a:endParaRPr lang="ru-RU" altLang="ru-RU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208962" cy="51133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alt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Поддержка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altLang="ru-RU" sz="800" b="1" smtClean="0"/>
          </a:p>
          <a:p>
            <a:pPr eaLnBrk="1" hangingPunct="1">
              <a:spcBef>
                <a:spcPts val="600"/>
              </a:spcBef>
              <a:buFont typeface="Wingdings" pitchFamily="2" charset="2"/>
              <a:buChar char="q"/>
              <a:defRPr/>
            </a:pPr>
            <a:r>
              <a:rPr lang="ru-RU" altLang="ru-RU" sz="2400" smtClean="0"/>
              <a:t>Руководство пользователя системой формирования комплектов экзаменационных материалов ГИА 9</a:t>
            </a:r>
          </a:p>
          <a:p>
            <a:pPr eaLnBrk="1" hangingPunct="1">
              <a:spcBef>
                <a:spcPts val="600"/>
              </a:spcBef>
              <a:buFontTx/>
              <a:buNone/>
              <a:defRPr/>
            </a:pPr>
            <a:endParaRPr lang="ru-RU" altLang="ru-RU" sz="2400" smtClean="0"/>
          </a:p>
          <a:p>
            <a:pPr lvl="1"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altLang="ru-RU" sz="2000" smtClean="0"/>
              <a:t>описание последовательности операций</a:t>
            </a:r>
            <a:endParaRPr lang="ru-RU" altLang="ru-RU" sz="2000" smtClean="0">
              <a:solidFill>
                <a:srgbClr val="7D1114"/>
              </a:solidFill>
            </a:endParaRPr>
          </a:p>
          <a:p>
            <a:pPr lvl="1"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altLang="ru-RU" sz="2000" smtClean="0"/>
              <a:t>общие требования к сборке вариантов КИМ, включая требования к сборке по отдельным предметам</a:t>
            </a:r>
          </a:p>
          <a:p>
            <a:pPr lvl="1"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r>
              <a:rPr lang="ru-RU" altLang="ru-RU" sz="2000" smtClean="0"/>
              <a:t>рекомендации к форматированию вариантов КИМ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Char char="ü"/>
              <a:defRPr/>
            </a:pPr>
            <a:endParaRPr lang="ru-RU" altLang="ru-RU" sz="2400" smtClean="0"/>
          </a:p>
          <a:p>
            <a:pPr algn="just" eaLnBrk="1" hangingPunct="1">
              <a:spcBef>
                <a:spcPts val="600"/>
              </a:spcBef>
              <a:buFont typeface="Wingdings" pitchFamily="2" charset="2"/>
              <a:buChar char="q"/>
              <a:defRPr/>
            </a:pPr>
            <a:r>
              <a:rPr lang="ru-RU" altLang="ru-RU" sz="2400" smtClean="0"/>
              <a:t>Консультативно-техническая поддержка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7412" name="Picture 5" descr="C:\Users\RusTigra\AppData\Local\Microsoft\Windows\Temporary Internet Files\Content.IE5\7JUJHMTT\MC90019804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4724400"/>
            <a:ext cx="2060575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42988" y="188913"/>
            <a:ext cx="8101012" cy="1143000"/>
          </a:xfrm>
        </p:spPr>
        <p:txBody>
          <a:bodyPr/>
          <a:lstStyle/>
          <a:p>
            <a:pPr algn="l" eaLnBrk="1" hangingPunct="1"/>
            <a:r>
              <a:rPr lang="ru-RU" altLang="ru-RU" sz="3600" b="1" smtClean="0">
                <a:solidFill>
                  <a:schemeClr val="bg1"/>
                </a:solidFill>
                <a:latin typeface="Garamond" pitchFamily="18" charset="0"/>
              </a:rPr>
              <a:t>Требование к экспертам ПК</a:t>
            </a:r>
            <a:endParaRPr lang="ru-RU" altLang="ru-RU" sz="3600" smtClean="0">
              <a:solidFill>
                <a:schemeClr val="bg1"/>
              </a:solidFill>
              <a:latin typeface="Garamond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467544" y="1628800"/>
          <a:ext cx="835292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436" name="Рисунок 4" descr="exclamation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96188" y="188913"/>
            <a:ext cx="1260475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1331913" y="260350"/>
            <a:ext cx="7581900" cy="1143000"/>
          </a:xfrm>
        </p:spPr>
        <p:txBody>
          <a:bodyPr/>
          <a:lstStyle/>
          <a:p>
            <a:pPr eaLnBrk="1" hangingPunct="1"/>
            <a:r>
              <a:rPr lang="ru-RU" altLang="ru-RU" b="1" smtClean="0">
                <a:solidFill>
                  <a:schemeClr val="bg1"/>
                </a:solidFill>
              </a:rPr>
              <a:t>Статусы экспертов ПК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323528" y="1412776"/>
          <a:ext cx="871296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187450" y="260350"/>
            <a:ext cx="7508875" cy="1143000"/>
          </a:xfrm>
        </p:spPr>
        <p:txBody>
          <a:bodyPr/>
          <a:lstStyle/>
          <a:p>
            <a:pPr eaLnBrk="1" hangingPunct="1"/>
            <a:r>
              <a:rPr lang="ru-RU" altLang="ru-RU" sz="3200" b="1" smtClean="0">
                <a:solidFill>
                  <a:schemeClr val="bg1"/>
                </a:solidFill>
              </a:rPr>
              <a:t>Формирование ПК</a:t>
            </a:r>
            <a:br>
              <a:rPr lang="ru-RU" altLang="ru-RU" sz="3200" b="1" smtClean="0">
                <a:solidFill>
                  <a:schemeClr val="bg1"/>
                </a:solidFill>
              </a:rPr>
            </a:br>
            <a:r>
              <a:rPr lang="ru-RU" altLang="ru-RU" sz="2400" b="1" smtClean="0">
                <a:solidFill>
                  <a:schemeClr val="bg1"/>
                </a:solidFill>
              </a:rPr>
              <a:t>Пакет региональных нормативных документов</a:t>
            </a:r>
          </a:p>
        </p:txBody>
      </p:sp>
      <p:sp>
        <p:nvSpPr>
          <p:cNvPr id="20483" name="Объект 2"/>
          <p:cNvSpPr>
            <a:spLocks noGrp="1"/>
          </p:cNvSpPr>
          <p:nvPr>
            <p:ph idx="1"/>
          </p:nvPr>
        </p:nvSpPr>
        <p:spPr>
          <a:xfrm>
            <a:off x="323850" y="1557338"/>
            <a:ext cx="8424863" cy="5300662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q"/>
            </a:pPr>
            <a:r>
              <a:rPr lang="ru-RU" altLang="ru-RU" sz="2400" b="1" i="1" smtClean="0"/>
              <a:t>Положение о предметной комиссии субъекта РФ: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ru-RU" altLang="ru-RU" sz="1800" i="1" smtClean="0"/>
              <a:t>Полномочия и функции ПК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ru-RU" altLang="ru-RU" sz="1800" i="1" smtClean="0"/>
              <a:t>Структура и состав ПК </a:t>
            </a:r>
            <a:r>
              <a:rPr lang="ru-RU" altLang="ru-RU" sz="1400" i="1" smtClean="0"/>
              <a:t>(например: председатель, ответственный секретарь, члены ПК, специалисты, обеспечивающие организационно-технологическое сопровождение)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ru-RU" altLang="ru-RU" sz="1800" i="1" smtClean="0"/>
              <a:t>Полномочия председателя, … </a:t>
            </a:r>
            <a:r>
              <a:rPr lang="ru-RU" altLang="ru-RU" sz="1400" i="1" smtClean="0"/>
              <a:t>(в соответствии со структурой ПК)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ru-RU" altLang="ru-RU" sz="1800" i="1" smtClean="0"/>
              <a:t>Организация работы ПК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ru-RU" altLang="ru-RU" sz="1800" i="1" smtClean="0"/>
              <a:t>Порядок проверки экзаменационных работ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ru-RU" altLang="ru-RU" sz="1800" i="1" smtClean="0"/>
              <a:t>Порядок взаимодействия с конфликтной комиссией</a:t>
            </a:r>
          </a:p>
          <a:p>
            <a:pPr algn="just" eaLnBrk="1" hangingPunct="1">
              <a:buFont typeface="Wingdings" pitchFamily="2" charset="2"/>
              <a:buChar char="q"/>
            </a:pPr>
            <a:r>
              <a:rPr lang="ru-RU" altLang="ru-RU" sz="2400" b="1" i="1" smtClean="0"/>
              <a:t>Порядок формирования предметной комиссии субъекта РФ: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ru-RU" altLang="ru-RU" sz="1800" i="1" smtClean="0"/>
              <a:t>Показатели согласованности оценивания (для присвоения статуса)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ru-RU" altLang="ru-RU" sz="1800" i="1" smtClean="0"/>
              <a:t>Формат квалификационного испытания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ru-RU" altLang="ru-RU" sz="1800" i="1" smtClean="0"/>
              <a:t>Порядок проведения анализа работы ПК</a:t>
            </a:r>
          </a:p>
          <a:p>
            <a:pPr lvl="1" algn="just" eaLnBrk="1" hangingPunct="1">
              <a:buFont typeface="Arial" charset="0"/>
              <a:buChar char="•"/>
            </a:pPr>
            <a:r>
              <a:rPr lang="ru-RU" altLang="ru-RU" sz="1800" i="1" smtClean="0"/>
              <a:t>…..</a:t>
            </a:r>
          </a:p>
          <a:p>
            <a:pPr algn="just" eaLnBrk="1" hangingPunct="1">
              <a:buFontTx/>
              <a:buNone/>
            </a:pPr>
            <a:endParaRPr lang="ru-RU" altLang="ru-RU" i="1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179388" y="1412875"/>
            <a:ext cx="8964612" cy="5256213"/>
          </a:xfrm>
        </p:spPr>
        <p:txBody>
          <a:bodyPr/>
          <a:lstStyle/>
          <a:p>
            <a:pPr marL="627063" indent="-627063" eaLnBrk="1" hangingPunct="1">
              <a:spcBef>
                <a:spcPct val="0"/>
              </a:spcBef>
              <a:buFontTx/>
              <a:buNone/>
            </a:pPr>
            <a:r>
              <a:rPr lang="ru-RU" altLang="ru-RU" sz="2000" b="1" smtClean="0"/>
              <a:t>  </a:t>
            </a:r>
          </a:p>
          <a:p>
            <a:pPr marL="627063" indent="-627063" eaLnBrk="1" hangingPunct="1">
              <a:spcBef>
                <a:spcPct val="0"/>
              </a:spcBef>
              <a:buFontTx/>
              <a:buNone/>
            </a:pPr>
            <a:r>
              <a:rPr lang="ru-RU" altLang="ru-RU" sz="2000" b="1" smtClean="0"/>
              <a:t>1</a:t>
            </a:r>
            <a:r>
              <a:rPr lang="ru-RU" altLang="ru-RU" sz="2000" b="1" smtClean="0">
                <a:solidFill>
                  <a:srgbClr val="1E4649"/>
                </a:solidFill>
              </a:rPr>
              <a:t>)      Анализ работы предметной комиссии по проверке заданий </a:t>
            </a:r>
            <a:br>
              <a:rPr lang="ru-RU" altLang="ru-RU" sz="2000" b="1" smtClean="0">
                <a:solidFill>
                  <a:srgbClr val="1E4649"/>
                </a:solidFill>
              </a:rPr>
            </a:br>
            <a:r>
              <a:rPr lang="ru-RU" altLang="ru-RU" sz="2000" b="1" smtClean="0">
                <a:solidFill>
                  <a:srgbClr val="1E4649"/>
                </a:solidFill>
              </a:rPr>
              <a:t>с развернутым ответом:</a:t>
            </a:r>
          </a:p>
          <a:p>
            <a:pPr marL="1706563" lvl="2" indent="-273050" eaLnBrk="1" hangingPunct="1">
              <a:spcBef>
                <a:spcPct val="0"/>
              </a:spcBef>
              <a:buFont typeface="Courier New" pitchFamily="49" charset="0"/>
              <a:buChar char="o"/>
            </a:pPr>
            <a:r>
              <a:rPr lang="ru-RU" altLang="ru-RU" sz="2000" smtClean="0"/>
              <a:t>согласованности проверки  (динамика за последние 3 года)</a:t>
            </a:r>
          </a:p>
          <a:p>
            <a:pPr marL="1706563" lvl="2" indent="-273050" eaLnBrk="1" hangingPunct="1">
              <a:spcBef>
                <a:spcPct val="0"/>
              </a:spcBef>
              <a:buFont typeface="Courier New" pitchFamily="49" charset="0"/>
              <a:buChar char="o"/>
            </a:pPr>
            <a:r>
              <a:rPr lang="ru-RU" altLang="ru-RU" sz="2000" smtClean="0"/>
              <a:t>типичных затруднений в оценивании</a:t>
            </a:r>
          </a:p>
          <a:p>
            <a:pPr marL="1706563" lvl="2" indent="-273050" eaLnBrk="1" hangingPunct="1">
              <a:spcBef>
                <a:spcPct val="0"/>
              </a:spcBef>
              <a:buFont typeface="Courier New" pitchFamily="49" charset="0"/>
              <a:buChar char="o"/>
            </a:pPr>
            <a:r>
              <a:rPr lang="ru-RU" altLang="ru-RU" sz="2000" smtClean="0"/>
              <a:t>статистики удовлетворенных апелляций</a:t>
            </a:r>
          </a:p>
          <a:p>
            <a:pPr marL="627063" indent="-627063" eaLnBrk="1" hangingPunct="1">
              <a:spcBef>
                <a:spcPct val="0"/>
              </a:spcBef>
              <a:buFontTx/>
              <a:buNone/>
            </a:pPr>
            <a:endParaRPr lang="ru-RU" altLang="ru-RU" sz="1800" smtClean="0"/>
          </a:p>
          <a:p>
            <a:pPr marL="627063" indent="-627063" eaLnBrk="1" hangingPunct="1">
              <a:spcBef>
                <a:spcPct val="0"/>
              </a:spcBef>
              <a:buFontTx/>
              <a:buNone/>
            </a:pPr>
            <a:endParaRPr lang="ru-RU" altLang="ru-RU" sz="1100" smtClean="0"/>
          </a:p>
          <a:p>
            <a:pPr marL="627063" indent="-627063" eaLnBrk="1" hangingPunct="1">
              <a:spcBef>
                <a:spcPct val="0"/>
              </a:spcBef>
              <a:buFontTx/>
              <a:buNone/>
            </a:pPr>
            <a:endParaRPr lang="ru-RU" altLang="ru-RU" sz="1100" smtClean="0"/>
          </a:p>
          <a:p>
            <a:pPr marL="627063" indent="-627063" eaLnBrk="1" hangingPunct="1">
              <a:spcBef>
                <a:spcPct val="0"/>
              </a:spcBef>
              <a:buFontTx/>
              <a:buNone/>
            </a:pPr>
            <a:endParaRPr lang="ru-RU" altLang="ru-RU" sz="1100" smtClean="0"/>
          </a:p>
          <a:p>
            <a:pPr marL="627063" indent="-627063" eaLnBrk="1" hangingPunct="1">
              <a:spcBef>
                <a:spcPct val="0"/>
              </a:spcBef>
              <a:buFontTx/>
              <a:buNone/>
            </a:pPr>
            <a:r>
              <a:rPr lang="ru-RU" altLang="ru-RU" sz="2000" b="1" smtClean="0">
                <a:solidFill>
                  <a:srgbClr val="1E4649"/>
                </a:solidFill>
              </a:rPr>
              <a:t>2)          Рекомендации по совершенствованию работы </a:t>
            </a:r>
          </a:p>
          <a:p>
            <a:pPr marL="627063" indent="-627063"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smtClean="0">
                <a:solidFill>
                  <a:srgbClr val="1E4649"/>
                </a:solidFill>
              </a:rPr>
              <a:t>региональных предметных комиссий</a:t>
            </a:r>
          </a:p>
          <a:p>
            <a:pPr marL="627063" indent="-627063" algn="ctr" eaLnBrk="1" hangingPunct="1">
              <a:spcBef>
                <a:spcPct val="0"/>
              </a:spcBef>
              <a:buFontTx/>
              <a:buNone/>
            </a:pPr>
            <a:endParaRPr lang="ru-RU" altLang="ru-RU" sz="2000" smtClean="0"/>
          </a:p>
          <a:p>
            <a:pPr marL="627063" indent="-627063" algn="ctr" eaLnBrk="1" hangingPunct="1">
              <a:spcBef>
                <a:spcPct val="0"/>
              </a:spcBef>
              <a:buFontTx/>
              <a:buNone/>
            </a:pPr>
            <a:endParaRPr lang="ru-RU" altLang="ru-RU" sz="2000" smtClean="0"/>
          </a:p>
          <a:p>
            <a:pPr marL="627063" indent="-627063" algn="ctr" eaLnBrk="1" hangingPunct="1">
              <a:spcBef>
                <a:spcPct val="0"/>
              </a:spcBef>
              <a:buFontTx/>
              <a:buNone/>
            </a:pPr>
            <a:endParaRPr lang="ru-RU" altLang="ru-RU" sz="2000" smtClean="0"/>
          </a:p>
          <a:p>
            <a:pPr marL="627063" indent="-627063" eaLnBrk="1" hangingPunct="1">
              <a:spcBef>
                <a:spcPct val="0"/>
              </a:spcBef>
              <a:buFontTx/>
              <a:buNone/>
            </a:pPr>
            <a:r>
              <a:rPr lang="ru-RU" altLang="ru-RU" sz="2000" smtClean="0"/>
              <a:t>    </a:t>
            </a:r>
          </a:p>
          <a:p>
            <a:pPr marL="627063" indent="-627063" eaLnBrk="1" hangingPunct="1">
              <a:spcBef>
                <a:spcPct val="0"/>
              </a:spcBef>
              <a:buFontTx/>
              <a:buNone/>
            </a:pPr>
            <a:r>
              <a:rPr lang="ru-RU" altLang="ru-RU" sz="2000" smtClean="0"/>
              <a:t>    </a:t>
            </a:r>
          </a:p>
        </p:txBody>
      </p:sp>
      <p:sp>
        <p:nvSpPr>
          <p:cNvPr id="11" name="Стрелка вверх 10"/>
          <p:cNvSpPr/>
          <p:nvPr/>
        </p:nvSpPr>
        <p:spPr bwMode="auto">
          <a:xfrm rot="10800000">
            <a:off x="4211960" y="3428999"/>
            <a:ext cx="423049" cy="432048"/>
          </a:xfrm>
          <a:prstGeom prst="up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altLang="ru-RU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4" name="Стрелка вверх 13"/>
          <p:cNvSpPr/>
          <p:nvPr/>
        </p:nvSpPr>
        <p:spPr bwMode="auto">
          <a:xfrm rot="10800000">
            <a:off x="4427984" y="5373216"/>
            <a:ext cx="216024" cy="432048"/>
          </a:xfrm>
          <a:prstGeom prst="up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altLang="ru-RU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15" name="Стрелка вверх 14"/>
          <p:cNvSpPr/>
          <p:nvPr/>
        </p:nvSpPr>
        <p:spPr bwMode="auto">
          <a:xfrm rot="10800000">
            <a:off x="1907704" y="4941168"/>
            <a:ext cx="211525" cy="576064"/>
          </a:xfrm>
          <a:prstGeom prst="up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altLang="ru-RU">
              <a:solidFill>
                <a:schemeClr val="tx2"/>
              </a:solidFill>
              <a:cs typeface="Arial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27088" y="5732463"/>
          <a:ext cx="7632700" cy="914400"/>
        </p:xfrm>
        <a:graphic>
          <a:graphicData uri="http://schemas.openxmlformats.org/drawingml/2006/table">
            <a:tbl>
              <a:tblPr/>
              <a:tblGrid>
                <a:gridCol w="2127250"/>
                <a:gridCol w="3179762"/>
                <a:gridCol w="232568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Отбор экспертов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для работы в ПК</a:t>
                      </a:r>
                      <a:endParaRPr kumimoji="0" lang="ru-RU" alt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1E464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36" marR="9143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Дополнения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методические материалы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подготовке экспертов</a:t>
                      </a:r>
                    </a:p>
                  </a:txBody>
                  <a:tcPr marL="91436" marR="9143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Назначение старших экспертов</a:t>
                      </a:r>
                    </a:p>
                  </a:txBody>
                  <a:tcPr marL="91436" marR="9143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Стрелка вверх 7"/>
          <p:cNvSpPr/>
          <p:nvPr/>
        </p:nvSpPr>
        <p:spPr bwMode="auto">
          <a:xfrm rot="10800000">
            <a:off x="6876256" y="4941167"/>
            <a:ext cx="216024" cy="432048"/>
          </a:xfrm>
          <a:prstGeom prst="up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altLang="ru-RU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863600" y="0"/>
            <a:ext cx="83883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altLang="ru-RU" sz="29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Анализ работы предметных комиссий</a:t>
            </a:r>
          </a:p>
        </p:txBody>
      </p:sp>
      <p:pic>
        <p:nvPicPr>
          <p:cNvPr id="21524" name="Рисунок 9" descr="neocreo-Round-Table-Discussion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2779713"/>
            <a:ext cx="2147887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187450" y="404813"/>
            <a:ext cx="7508875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200" b="1" i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Основные документы, регламентирующие проведение ОГЭ</a:t>
            </a:r>
          </a:p>
        </p:txBody>
      </p:sp>
      <p:sp>
        <p:nvSpPr>
          <p:cNvPr id="4099" name="Объект 2"/>
          <p:cNvSpPr>
            <a:spLocks noGrp="1"/>
          </p:cNvSpPr>
          <p:nvPr>
            <p:ph idx="1"/>
          </p:nvPr>
        </p:nvSpPr>
        <p:spPr>
          <a:xfrm>
            <a:off x="468313" y="2058988"/>
            <a:ext cx="8280400" cy="33147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q"/>
            </a:pPr>
            <a:r>
              <a:rPr lang="ru-RU" altLang="ru-RU" sz="2000" i="1" smtClean="0"/>
              <a:t>Порядок проведения государственной итоговой аттестации по образовательным программам основного общего образования, утвержденный приказом Министерства образования и науки Российской Федерации</a:t>
            </a:r>
          </a:p>
          <a:p>
            <a:pPr algn="just" eaLnBrk="1" hangingPunct="1">
              <a:buFontTx/>
              <a:buNone/>
            </a:pPr>
            <a:endParaRPr lang="ru-RU" altLang="ru-RU" sz="2000" i="1" smtClean="0"/>
          </a:p>
          <a:p>
            <a:pPr algn="just" eaLnBrk="1" hangingPunct="1">
              <a:buFont typeface="Wingdings" pitchFamily="2" charset="2"/>
              <a:buChar char="q"/>
            </a:pPr>
            <a:r>
              <a:rPr lang="ru-RU" altLang="ru-RU" sz="2000" i="1" smtClean="0"/>
              <a:t>Методические материалы Рособрнадзора по формированию и организации работы предметных комиссий субъекта Российской Федерации при проведении государственной итоговой аттестации по образовательным программам основного общего образования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179512" y="1700808"/>
          <a:ext cx="8892480" cy="4679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2531" name="Заголовок 1"/>
          <p:cNvSpPr txBox="1">
            <a:spLocks/>
          </p:cNvSpPr>
          <p:nvPr/>
        </p:nvSpPr>
        <p:spPr bwMode="auto">
          <a:xfrm>
            <a:off x="1042988" y="260350"/>
            <a:ext cx="81010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00050" lvl="1" algn="ctr" eaLnBrk="0" hangingPunct="0">
              <a:spcBef>
                <a:spcPts val="400"/>
              </a:spcBef>
            </a:pPr>
            <a:r>
              <a:rPr lang="ru-RU" altLang="ru-RU" sz="2800" b="1">
                <a:solidFill>
                  <a:schemeClr val="bg1"/>
                </a:solidFill>
                <a:latin typeface="Garamond" pitchFamily="18" charset="0"/>
              </a:rPr>
              <a:t>Назначение председателей региональных предметных комиссий в субъекте РФ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323528" y="980728"/>
          <a:ext cx="8353176" cy="53290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42988" y="44450"/>
            <a:ext cx="8101012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 eaLnBrk="0" hangingPunct="0">
              <a:spcBef>
                <a:spcPts val="400"/>
              </a:spcBef>
              <a:defRPr/>
            </a:pPr>
            <a:r>
              <a:rPr lang="ru-RU" alt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Мероприятия по подготовке экспертов в субъектах РФ проводятся в соответствии: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1042988" y="188913"/>
            <a:ext cx="8101012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 eaLnBrk="0" hangingPunct="0">
              <a:spcBef>
                <a:spcPts val="400"/>
              </a:spcBef>
              <a:defRPr/>
            </a:pPr>
            <a:r>
              <a:rPr lang="ru-RU" alt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Система согласования подходов к оцениванию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251520" y="1700808"/>
          <a:ext cx="8568951" cy="4543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07503" y="1484784"/>
          <a:ext cx="9036497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42988" y="44450"/>
            <a:ext cx="8101012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marL="400050" lvl="1" algn="ctr" eaLnBrk="0" hangingPunct="0">
              <a:spcBef>
                <a:spcPts val="400"/>
              </a:spcBef>
              <a:defRPr/>
            </a:pPr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Формирование ПК </a:t>
            </a:r>
          </a:p>
          <a:p>
            <a:pPr marL="400050" lvl="1" algn="ctr" eaLnBrk="0" hangingPunct="0">
              <a:spcBef>
                <a:spcPts val="400"/>
              </a:spcBef>
              <a:defRPr/>
            </a:pPr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в субъектах РФ</a:t>
            </a:r>
            <a:endParaRPr lang="ru-RU" altLang="ru-RU" sz="32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395536" y="1916832"/>
          <a:ext cx="8532440" cy="4391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08063" y="115888"/>
            <a:ext cx="8101012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marL="400050" lvl="1" algn="ctr" eaLnBrk="0" hangingPunct="0">
              <a:spcBef>
                <a:spcPts val="400"/>
              </a:spcBef>
              <a:defRPr/>
            </a:pPr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Организация работы ПК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1547813" y="188913"/>
            <a:ext cx="7451725" cy="981075"/>
          </a:xfrm>
        </p:spPr>
        <p:txBody>
          <a:bodyPr/>
          <a:lstStyle/>
          <a:p>
            <a:pPr marL="319088" indent="-319088" eaLnBrk="1" hangingPunct="1">
              <a:buClr>
                <a:srgbClr val="222268"/>
              </a:buClr>
            </a:pPr>
            <a:r>
              <a:rPr lang="ru-RU" altLang="ru-RU" sz="3200" b="1" smtClean="0">
                <a:solidFill>
                  <a:schemeClr val="bg1"/>
                </a:solidFill>
              </a:rPr>
              <a:t>Организация работы ПК</a:t>
            </a:r>
          </a:p>
        </p:txBody>
      </p:sp>
      <p:sp>
        <p:nvSpPr>
          <p:cNvPr id="27651" name="Объект 2"/>
          <p:cNvSpPr>
            <a:spLocks noGrp="1"/>
          </p:cNvSpPr>
          <p:nvPr>
            <p:ph sz="quarter" idx="4294967295"/>
          </p:nvPr>
        </p:nvSpPr>
        <p:spPr>
          <a:xfrm>
            <a:off x="179388" y="1773238"/>
            <a:ext cx="8713787" cy="4824412"/>
          </a:xfrm>
        </p:spPr>
        <p:txBody>
          <a:bodyPr/>
          <a:lstStyle/>
          <a:p>
            <a:pPr marL="0" indent="457200" algn="just" eaLnBrk="1" hangingPunct="1">
              <a:buFontTx/>
              <a:buNone/>
            </a:pPr>
            <a:r>
              <a:rPr lang="ru-RU" altLang="ru-RU" sz="2400" smtClean="0"/>
              <a:t>Предметные комиссии работают в помещениях, исключающих возможность допуска к ним посторонних лиц и распространение информации ограниченного доступа.</a:t>
            </a:r>
          </a:p>
          <a:p>
            <a:pPr marL="0" indent="457200" algn="just" eaLnBrk="1" hangingPunct="1">
              <a:buFontTx/>
              <a:buNone/>
            </a:pPr>
            <a:endParaRPr lang="ru-RU" altLang="ru-RU" sz="2800" b="1" smtClean="0"/>
          </a:p>
          <a:p>
            <a:pPr marL="0" indent="457200" algn="just" eaLnBrk="1" hangingPunct="1">
              <a:buFontTx/>
              <a:buNone/>
            </a:pPr>
            <a:r>
              <a:rPr lang="ru-RU" altLang="ru-RU" sz="2800" b="1" smtClean="0"/>
              <a:t>В РЦОИ и</a:t>
            </a:r>
            <a:r>
              <a:rPr lang="en-US" altLang="ru-RU" sz="2800" b="1" smtClean="0"/>
              <a:t> </a:t>
            </a:r>
            <a:r>
              <a:rPr lang="ru-RU" altLang="ru-RU" sz="2800" b="1" smtClean="0"/>
              <a:t>помещениях ПК присутствуют:</a:t>
            </a:r>
          </a:p>
          <a:p>
            <a:pPr marL="0" indent="457200" eaLnBrk="1" hangingPunct="1">
              <a:buFont typeface="Courier New" pitchFamily="49" charset="0"/>
              <a:buChar char="o"/>
            </a:pPr>
            <a:r>
              <a:rPr lang="ru-RU" altLang="ru-RU" sz="2800" b="1" smtClean="0"/>
              <a:t>   </a:t>
            </a:r>
            <a:r>
              <a:rPr lang="ru-RU" altLang="ru-RU" sz="2400" smtClean="0"/>
              <a:t>члены ГЭК – по решению председателя ГЭК</a:t>
            </a:r>
          </a:p>
          <a:p>
            <a:pPr marL="0" indent="457200" eaLnBrk="1" hangingPunct="1">
              <a:buFont typeface="Courier New" pitchFamily="49" charset="0"/>
              <a:buChar char="o"/>
            </a:pPr>
            <a:r>
              <a:rPr lang="ru-RU" altLang="ru-RU" sz="2400" smtClean="0"/>
              <a:t>    общественные наблюдатели</a:t>
            </a:r>
          </a:p>
          <a:p>
            <a:pPr marL="0" indent="457200" eaLnBrk="1" hangingPunct="1">
              <a:buFont typeface="Courier New" pitchFamily="49" charset="0"/>
              <a:buChar char="o"/>
            </a:pPr>
            <a:r>
              <a:rPr lang="ru-RU" altLang="ru-RU" sz="2400" smtClean="0"/>
              <a:t>    должностные лица Рособрнадзора    </a:t>
            </a:r>
          </a:p>
          <a:p>
            <a:pPr marL="0" indent="457200" eaLnBrk="1" hangingPunct="1">
              <a:buFont typeface="Courier New" pitchFamily="49" charset="0"/>
              <a:buChar char="o"/>
            </a:pPr>
            <a:r>
              <a:rPr lang="ru-RU" altLang="ru-RU" sz="2400" smtClean="0"/>
              <a:t>   уполномоченные представители ОИВ субъекта РФ 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395536" y="1340768"/>
          <a:ext cx="842493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42988" y="44450"/>
            <a:ext cx="8101012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marL="400050" lvl="1" algn="ctr" eaLnBrk="0" hangingPunct="0">
              <a:spcBef>
                <a:spcPts val="400"/>
              </a:spcBef>
              <a:defRPr/>
            </a:pPr>
            <a:r>
              <a:rPr lang="ru-RU" altLang="ru-RU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Организация работы ПК</a:t>
            </a:r>
            <a:endParaRPr lang="ru-RU" altLang="ru-RU" sz="32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1258888" y="188913"/>
            <a:ext cx="7850187" cy="981075"/>
          </a:xfrm>
        </p:spPr>
        <p:txBody>
          <a:bodyPr/>
          <a:lstStyle/>
          <a:p>
            <a:pPr marL="319088" indent="-319088" eaLnBrk="1" hangingPunct="1">
              <a:buClr>
                <a:srgbClr val="222268"/>
              </a:buClr>
            </a:pPr>
            <a:r>
              <a:rPr lang="ru-RU" altLang="ru-RU" sz="3200" b="1" smtClean="0">
                <a:solidFill>
                  <a:schemeClr val="bg1"/>
                </a:solidFill>
              </a:rPr>
              <a:t>Правила для экспертов</a:t>
            </a:r>
          </a:p>
        </p:txBody>
      </p:sp>
      <p:sp>
        <p:nvSpPr>
          <p:cNvPr id="29699" name="Объект 2"/>
          <p:cNvSpPr>
            <a:spLocks noGrp="1"/>
          </p:cNvSpPr>
          <p:nvPr>
            <p:ph sz="quarter" idx="4294967295"/>
          </p:nvPr>
        </p:nvSpPr>
        <p:spPr>
          <a:xfrm>
            <a:off x="107950" y="1484313"/>
            <a:ext cx="7280275" cy="51863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>
                <a:srgbClr val="222268"/>
              </a:buClr>
              <a:buFontTx/>
              <a:buNone/>
            </a:pPr>
            <a:r>
              <a:rPr lang="ru-RU" altLang="ru-RU" sz="3000" smtClean="0">
                <a:solidFill>
                  <a:srgbClr val="FF0000"/>
                </a:solidFill>
              </a:rPr>
              <a:t>Запрещается:</a:t>
            </a:r>
          </a:p>
          <a:p>
            <a:pPr marL="0" indent="0" algn="just" eaLnBrk="1" hangingPunct="1">
              <a:lnSpc>
                <a:spcPct val="90000"/>
              </a:lnSpc>
              <a:buClr>
                <a:srgbClr val="222268"/>
              </a:buClr>
            </a:pPr>
            <a:r>
              <a:rPr lang="ru-RU" altLang="ru-RU" sz="2600" smtClean="0">
                <a:solidFill>
                  <a:srgbClr val="404040"/>
                </a:solidFill>
              </a:rPr>
              <a:t>копировать и выносить экзаменационные работы, критерии оценивания, протоколы проверки</a:t>
            </a:r>
          </a:p>
          <a:p>
            <a:pPr marL="0" indent="0" algn="just" eaLnBrk="1" hangingPunct="1">
              <a:lnSpc>
                <a:spcPct val="90000"/>
              </a:lnSpc>
              <a:buClr>
                <a:srgbClr val="222268"/>
              </a:buClr>
            </a:pPr>
            <a:r>
              <a:rPr lang="ru-RU" altLang="ru-RU" sz="2600" smtClean="0">
                <a:solidFill>
                  <a:srgbClr val="404040"/>
                </a:solidFill>
              </a:rPr>
              <a:t>разглашать посторонним лицам информацию, содержащуюся в материалах</a:t>
            </a:r>
          </a:p>
          <a:p>
            <a:pPr marL="0" indent="0" algn="ctr" eaLnBrk="1" hangingPunct="1">
              <a:lnSpc>
                <a:spcPct val="90000"/>
              </a:lnSpc>
              <a:buClr>
                <a:srgbClr val="222268"/>
              </a:buClr>
              <a:buFontTx/>
              <a:buNone/>
            </a:pPr>
            <a:endParaRPr lang="ru-RU" altLang="ru-RU" sz="2600" u="sng" smtClean="0">
              <a:solidFill>
                <a:srgbClr val="404040"/>
              </a:solidFill>
            </a:endParaRPr>
          </a:p>
          <a:p>
            <a:pPr marL="0" indent="0" algn="just" eaLnBrk="1" hangingPunct="1">
              <a:lnSpc>
                <a:spcPct val="90000"/>
              </a:lnSpc>
              <a:buClr>
                <a:srgbClr val="222268"/>
              </a:buClr>
              <a:buFontTx/>
              <a:buNone/>
            </a:pPr>
            <a:r>
              <a:rPr lang="ru-RU" altLang="ru-RU" sz="2600" u="sng" smtClean="0">
                <a:solidFill>
                  <a:srgbClr val="404040"/>
                </a:solidFill>
              </a:rPr>
              <a:t>В случае установления факта нарушения </a:t>
            </a:r>
            <a:r>
              <a:rPr lang="ru-RU" altLang="ru-RU" sz="2600" smtClean="0">
                <a:solidFill>
                  <a:srgbClr val="404040"/>
                </a:solidFill>
              </a:rPr>
              <a:t>экспертом указанных требований ГЭК принимает решение об </a:t>
            </a:r>
            <a:r>
              <a:rPr lang="ru-RU" altLang="ru-RU" sz="2600" u="sng" smtClean="0">
                <a:solidFill>
                  <a:srgbClr val="404040"/>
                </a:solidFill>
              </a:rPr>
              <a:t>исключении эксперта </a:t>
            </a:r>
            <a:r>
              <a:rPr lang="ru-RU" altLang="ru-RU" sz="2600" smtClean="0">
                <a:solidFill>
                  <a:srgbClr val="404040"/>
                </a:solidFill>
              </a:rPr>
              <a:t>из состава предметной комиссии</a:t>
            </a:r>
          </a:p>
          <a:p>
            <a:pPr marL="0" indent="0" eaLnBrk="1" hangingPunct="1">
              <a:lnSpc>
                <a:spcPct val="90000"/>
              </a:lnSpc>
              <a:buClr>
                <a:srgbClr val="222268"/>
              </a:buClr>
            </a:pPr>
            <a:endParaRPr lang="ru-RU" altLang="ru-RU" smtClean="0">
              <a:solidFill>
                <a:srgbClr val="404040"/>
              </a:solidFill>
            </a:endParaRPr>
          </a:p>
        </p:txBody>
      </p:sp>
      <p:pic>
        <p:nvPicPr>
          <p:cNvPr id="29700" name="Picture 2" descr="C:\Users\Ольга\AppData\Local\Microsoft\Windows\Temporary Internet Files\Content.IE5\Q9P293C6\MC90022971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3975" y="1773238"/>
            <a:ext cx="131762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3" descr="C:\Users\Ольга\AppData\Local\Microsoft\Windows\Temporary Internet Files\Content.IE5\OKZ6NUND\MC900297141[2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9338" y="4724400"/>
            <a:ext cx="1671637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7399338" y="4724400"/>
            <a:ext cx="1671637" cy="1120775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7475538" y="4799013"/>
            <a:ext cx="1519237" cy="1120775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7388225" y="1995488"/>
            <a:ext cx="1519238" cy="1120775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439025" y="1995488"/>
            <a:ext cx="1670050" cy="1120775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611560" y="1556792"/>
          <a:ext cx="8002587" cy="482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1042988" y="115888"/>
            <a:ext cx="8101012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marL="0" lvl="1" algn="ctr" eaLnBrk="0" hangingPunct="0">
              <a:spcBef>
                <a:spcPts val="400"/>
              </a:spcBef>
              <a:defRPr/>
            </a:pPr>
            <a:r>
              <a:rPr lang="ru-RU" alt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Виды проверок, осуществляющиеся предметными комиссиями субъектов РФ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323528" y="1440159"/>
          <a:ext cx="8640960" cy="5301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42988" y="188913"/>
            <a:ext cx="8101012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marL="0" lvl="1" algn="ctr" eaLnBrk="0" hangingPunct="0">
              <a:spcBef>
                <a:spcPts val="400"/>
              </a:spcBef>
              <a:defRPr/>
            </a:pPr>
            <a:r>
              <a:rPr lang="ru-RU" alt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Организация работы предметной комиссии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628775"/>
            <a:ext cx="8964613" cy="5113338"/>
          </a:xfrm>
        </p:spPr>
        <p:txBody>
          <a:bodyPr/>
          <a:lstStyle/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Порядок подготовки КИМ ОГЭ в нормативной базе:</a:t>
            </a:r>
          </a:p>
          <a:p>
            <a:pPr marL="457200" indent="-457200">
              <a:defRPr/>
            </a:pPr>
            <a:r>
              <a:rPr lang="ru-RU" sz="2000" b="1" smtClean="0"/>
              <a:t>Порядок проведения государственной итоговой аттестации по образовательным программам основного общего образования</a:t>
            </a:r>
            <a:endParaRPr lang="ru-RU" altLang="ru-RU" sz="2000" smtClean="0"/>
          </a:p>
          <a:p>
            <a:pPr marL="457200" indent="-457200">
              <a:buFontTx/>
              <a:buNone/>
              <a:defRPr/>
            </a:pPr>
            <a:endParaRPr lang="ru-RU" altLang="ru-RU" sz="2000" smtClean="0"/>
          </a:p>
          <a:p>
            <a:pPr marL="457200" indent="-457200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sz="2000" smtClean="0"/>
              <a:t>КИМ для проведения ОГЭ формируются и тиражируются учредителями, загранучреждениями и органами исполнительной власти субъектов Российской Федерации, осуществляющими государственное управление в сфере образования, </a:t>
            </a:r>
            <a:r>
              <a:rPr lang="ru-RU" sz="2000" b="1" i="1" smtClean="0"/>
              <a:t>с помощью открытого банка заданий и специализированного программного обеспечения</a:t>
            </a:r>
            <a:r>
              <a:rPr lang="ru-RU" sz="2000" smtClean="0"/>
              <a:t>, размещенных на официальном сайте Рособрнадзора или специально выделенном сайте в сети «Интернет».</a:t>
            </a:r>
          </a:p>
          <a:p>
            <a:pPr marL="457200" indent="-457200" eaLnBrk="1" hangingPunct="1">
              <a:spcBef>
                <a:spcPts val="600"/>
              </a:spcBef>
              <a:buFontTx/>
              <a:buNone/>
              <a:defRPr/>
            </a:pPr>
            <a:endParaRPr lang="ru-RU" altLang="ru-RU" sz="2000" smtClean="0"/>
          </a:p>
          <a:p>
            <a:pPr marL="457200" indent="-457200" eaLnBrk="1" hangingPunct="1">
              <a:spcBef>
                <a:spcPts val="600"/>
              </a:spcBef>
              <a:buFontTx/>
              <a:buNone/>
              <a:defRPr/>
            </a:pPr>
            <a:r>
              <a:rPr lang="ru-RU" altLang="ru-RU" sz="2000" smtClean="0"/>
              <a:t>        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endParaRPr lang="ru-RU" altLang="ru-RU" sz="2000" smtClean="0"/>
          </a:p>
          <a:p>
            <a:pPr marL="457200" indent="-457200" eaLnBrk="1" hangingPunct="1">
              <a:lnSpc>
                <a:spcPct val="80000"/>
              </a:lnSpc>
              <a:defRPr/>
            </a:pPr>
            <a:endParaRPr lang="ru-RU" altLang="ru-RU" sz="2000" smtClean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042988" y="188913"/>
            <a:ext cx="8101012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marL="0" lvl="1" algn="ctr" eaLnBrk="0" hangingPunct="0">
              <a:spcBef>
                <a:spcPts val="400"/>
              </a:spcBef>
              <a:defRPr/>
            </a:pPr>
            <a:r>
              <a:rPr lang="ru-RU" altLang="ru-RU" sz="3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Методика оценивания развернутых ответов экзаменационных работ участников ОГЭ</a:t>
            </a:r>
          </a:p>
        </p:txBody>
      </p:sp>
      <p:sp>
        <p:nvSpPr>
          <p:cNvPr id="7" name="Фигура, имеющая форму буквы L 6"/>
          <p:cNvSpPr/>
          <p:nvPr/>
        </p:nvSpPr>
        <p:spPr bwMode="auto">
          <a:xfrm>
            <a:off x="395288" y="2852738"/>
            <a:ext cx="7993062" cy="1944687"/>
          </a:xfrm>
          <a:prstGeom prst="corner">
            <a:avLst>
              <a:gd name="adj1" fmla="val 64992"/>
              <a:gd name="adj2" fmla="val 38024"/>
            </a:avLst>
          </a:prstGeom>
          <a:solidFill>
            <a:schemeClr val="accent1">
              <a:lumMod val="90000"/>
            </a:schemeClr>
          </a:solidFill>
          <a:ln>
            <a:solidFill>
              <a:schemeClr val="accent1">
                <a:lumMod val="25000"/>
              </a:schemeClr>
            </a:solidFill>
          </a:ln>
          <a:effectLst/>
          <a:extLst/>
        </p:spPr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23850" y="1844675"/>
            <a:ext cx="8569325" cy="1008063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accent1"/>
              </a:gs>
            </a:gsLst>
            <a:lin ang="5400000" scaled="0"/>
          </a:gradFill>
          <a:ln w="22225">
            <a:solidFill>
              <a:schemeClr val="accent1">
                <a:lumMod val="25000"/>
              </a:schemeClr>
            </a:solidFill>
          </a:ln>
          <a:extLst/>
        </p:spPr>
        <p:txBody>
          <a:bodyPr/>
          <a:lstStyle/>
          <a:p>
            <a:pPr marL="177800" lvl="1" algn="just" eaLnBrk="0" hangingPunct="0">
              <a:spcBef>
                <a:spcPct val="20000"/>
              </a:spcBef>
              <a:defRPr/>
            </a:pPr>
            <a:r>
              <a:rPr lang="ru-RU" altLang="ru-RU" sz="2400">
                <a:solidFill>
                  <a:schemeClr val="tx1"/>
                </a:solidFill>
              </a:rPr>
              <a:t>Проверка развернутых ответов участников ГИА считается завершенной, когда </a:t>
            </a:r>
          </a:p>
        </p:txBody>
      </p:sp>
      <p:sp>
        <p:nvSpPr>
          <p:cNvPr id="32773" name="Прямоугольник 7"/>
          <p:cNvSpPr>
            <a:spLocks noChangeArrowheads="1"/>
          </p:cNvSpPr>
          <p:nvPr/>
        </p:nvSpPr>
        <p:spPr bwMode="auto">
          <a:xfrm>
            <a:off x="827088" y="3644900"/>
            <a:ext cx="68405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ru-RU" altLang="ru-RU" sz="2400" i="1">
                <a:solidFill>
                  <a:schemeClr val="tx1"/>
                </a:solidFill>
              </a:rPr>
              <a:t>все работы были проверены экспертами необходимое количество раз</a:t>
            </a:r>
            <a:endParaRPr lang="ru-RU" altLang="ru-RU" sz="240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611560" y="1556792"/>
          <a:ext cx="8002587" cy="482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1042988" y="115888"/>
            <a:ext cx="8101012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marL="0" lvl="1" algn="ctr" eaLnBrk="0" hangingPunct="0">
              <a:spcBef>
                <a:spcPts val="400"/>
              </a:spcBef>
              <a:defRPr/>
            </a:pPr>
            <a:r>
              <a:rPr lang="ru-RU" alt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Проверки при рассмотрении апелляций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611560" y="1484784"/>
          <a:ext cx="8280920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1042988" y="115888"/>
            <a:ext cx="8101012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marL="0" lvl="1" algn="ctr" eaLnBrk="0" hangingPunct="0">
              <a:spcBef>
                <a:spcPts val="400"/>
              </a:spcBef>
              <a:defRPr/>
            </a:pPr>
            <a:r>
              <a:rPr lang="ru-RU" altLang="ru-RU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Проверки при рассмотрении апелляций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1403350" y="260350"/>
            <a:ext cx="7510463" cy="1143000"/>
          </a:xfrm>
        </p:spPr>
        <p:txBody>
          <a:bodyPr/>
          <a:lstStyle/>
          <a:p>
            <a:pPr eaLnBrk="1" hangingPunct="1"/>
            <a:r>
              <a:rPr lang="ru-RU" altLang="ru-RU" sz="3600" b="1" smtClean="0">
                <a:solidFill>
                  <a:schemeClr val="bg1"/>
                </a:solidFill>
              </a:rPr>
              <a:t>Анализ результатов проверки</a:t>
            </a:r>
          </a:p>
        </p:txBody>
      </p:sp>
      <p:pic>
        <p:nvPicPr>
          <p:cNvPr id="3584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844675"/>
            <a:ext cx="8224837" cy="12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3849688"/>
            <a:ext cx="8224837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341438"/>
          <a:ext cx="9144000" cy="4826003"/>
        </p:xfrm>
        <a:graphic>
          <a:graphicData uri="http://schemas.openxmlformats.org/drawingml/2006/table">
            <a:tbl>
              <a:tblPr/>
              <a:tblGrid>
                <a:gridCol w="946150"/>
                <a:gridCol w="577850"/>
                <a:gridCol w="763588"/>
                <a:gridCol w="762000"/>
                <a:gridCol w="892175"/>
                <a:gridCol w="787400"/>
                <a:gridCol w="788987"/>
                <a:gridCol w="631825"/>
                <a:gridCol w="709613"/>
                <a:gridCol w="760412"/>
                <a:gridCol w="762000"/>
                <a:gridCol w="762000"/>
              </a:tblGrid>
              <a:tr h="8731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первичный балл за 2 разв.ответы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первичные балл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тестовый балл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протокол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проверка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№28</a:t>
                      </a:r>
                      <a:endParaRPr kumimoji="0" lang="en-US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№29</a:t>
                      </a:r>
                      <a:endParaRPr kumimoji="0" lang="en-US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№30</a:t>
                      </a:r>
                      <a:endParaRPr kumimoji="0" lang="en-US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№31</a:t>
                      </a:r>
                      <a:endParaRPr kumimoji="0" lang="en-US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№32</a:t>
                      </a:r>
                      <a:endParaRPr kumimoji="0" lang="en-US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№33</a:t>
                      </a:r>
                      <a:endParaRPr kumimoji="0" lang="en-US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разница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1001017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первая проверка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1000404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первая проверка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  <a:endParaRPr kumimoji="0" lang="en-US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  <a:endParaRPr kumimoji="0" lang="en-US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1002413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третья проверка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  <a:endParaRPr kumimoji="0" lang="en-US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  <a:endParaRPr kumimoji="0" lang="en-US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  <a:endParaRPr kumimoji="0" lang="en-US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79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1000279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первая проверка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  <a:endParaRPr kumimoji="0" lang="en-US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E5"/>
                    </a:solidFill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79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1000117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первая проверка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79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1002300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третья проверка</a:t>
                      </a:r>
                      <a:endParaRPr kumimoji="0" lang="ru-RU" alt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x</a:t>
                      </a:r>
                      <a:endParaRPr kumimoji="0" lang="en-US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  <a:endParaRPr kumimoji="0" lang="ru-RU" alt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8334" marR="8334" marT="8333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1259632" y="188640"/>
            <a:ext cx="7632848" cy="864096"/>
          </a:xfrm>
          <a:prstGeom prst="rect">
            <a:avLst/>
          </a:prstGeom>
        </p:spPr>
        <p:txBody>
          <a:bodyPr/>
          <a:lstStyle>
            <a:lvl1pPr marL="3190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marL="3190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2pPr>
            <a:lvl3pPr marL="3190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3pPr>
            <a:lvl4pPr marL="3190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4pPr>
            <a:lvl5pPr marL="319088" indent="-319088" algn="r" rtl="0" fontAlgn="base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3600" dirty="0" smtClean="0">
                <a:solidFill>
                  <a:schemeClr val="bg1"/>
                </a:solidFill>
              </a:rPr>
              <a:t>Анализ результатов проверки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3"/>
          <p:cNvSpPr txBox="1">
            <a:spLocks noChangeArrowheads="1"/>
          </p:cNvSpPr>
          <p:nvPr/>
        </p:nvSpPr>
        <p:spPr bwMode="auto">
          <a:xfrm>
            <a:off x="381000" y="3886200"/>
            <a:ext cx="853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>
              <a:solidFill>
                <a:schemeClr val="tx1"/>
              </a:solidFill>
            </a:endParaRPr>
          </a:p>
        </p:txBody>
      </p:sp>
      <p:sp>
        <p:nvSpPr>
          <p:cNvPr id="37891" name="Text Box 5"/>
          <p:cNvSpPr txBox="1">
            <a:spLocks noChangeArrowheads="1"/>
          </p:cNvSpPr>
          <p:nvPr/>
        </p:nvSpPr>
        <p:spPr bwMode="auto">
          <a:xfrm>
            <a:off x="1042988" y="2133600"/>
            <a:ext cx="73152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ru-RU" altLang="ru-RU" sz="4000" b="1">
              <a:solidFill>
                <a:schemeClr val="tx1"/>
              </a:solidFill>
              <a:latin typeface="Garamond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ru-RU" altLang="ru-RU" sz="4000" b="1">
                <a:solidFill>
                  <a:schemeClr val="tx1"/>
                </a:solidFill>
                <a:latin typeface="Garamond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84313"/>
            <a:ext cx="9144000" cy="5113337"/>
          </a:xfrm>
        </p:spPr>
        <p:txBody>
          <a:bodyPr/>
          <a:lstStyle/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Организация работ по формированию КИМ ОГЭ на практике:</a:t>
            </a:r>
          </a:p>
          <a:p>
            <a:pPr marL="457200" indent="-457200">
              <a:defRPr/>
            </a:pPr>
            <a:r>
              <a:rPr lang="ru-RU" sz="2000" b="1" smtClean="0"/>
              <a:t>ФГБНУ «Федеральный институт педагогических измерений» реализует механизм обеспечения формирования КИМ посредством п</a:t>
            </a:r>
            <a:r>
              <a:rPr lang="ru-RU" altLang="ru-RU" sz="2000" b="1" smtClean="0"/>
              <a:t>рограммного модуля «Система формирования  вариантов КИМ ОГЭ», позволяющий:</a:t>
            </a:r>
          </a:p>
          <a:p>
            <a:pPr marL="457200" indent="-457200" eaLnBrk="1" hangingPunct="1"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ru-RU" altLang="ru-RU" sz="2000" smtClean="0"/>
              <a:t>создавать необходимое количество вариантов КИМ по каждому предмету внутри субъекта Российской Федерации;</a:t>
            </a:r>
          </a:p>
          <a:p>
            <a:pPr marL="457200" indent="-457200" eaLnBrk="1" hangingPunct="1"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ru-RU" altLang="ru-RU" sz="2000" smtClean="0"/>
              <a:t>создавать и использовать в процедуре проведения ОГЭ варианты КИМ, </a:t>
            </a:r>
            <a:r>
              <a:rPr lang="ru-RU" altLang="ru-RU" sz="2000" b="1" i="1" smtClean="0"/>
              <a:t>не используемые</a:t>
            </a:r>
            <a:r>
              <a:rPr lang="ru-RU" altLang="ru-RU" sz="2000" smtClean="0"/>
              <a:t> более ни в каких других субъектах РФ, </a:t>
            </a:r>
            <a:r>
              <a:rPr lang="ru-RU" altLang="ru-RU" sz="2000" b="1" i="1" smtClean="0"/>
              <a:t>не передаваемые</a:t>
            </a:r>
            <a:r>
              <a:rPr lang="ru-RU" altLang="ru-RU" sz="2000" smtClean="0"/>
              <a:t> никаким каналами и </a:t>
            </a:r>
            <a:r>
              <a:rPr lang="ru-RU" altLang="ru-RU" sz="2000" b="1" i="1" smtClean="0"/>
              <a:t>не известные никому</a:t>
            </a:r>
            <a:r>
              <a:rPr lang="ru-RU" altLang="ru-RU" sz="2000" smtClean="0"/>
              <a:t>, включая структуры федерального уровня;</a:t>
            </a:r>
            <a:endParaRPr lang="en-US" altLang="ru-RU" sz="2000" smtClean="0"/>
          </a:p>
          <a:p>
            <a:pPr marL="457200" indent="-457200" eaLnBrk="1" hangingPunct="1"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ru-RU" altLang="ru-RU" sz="2000" smtClean="0"/>
              <a:t>ограничить перечень лиц, имеющих допуск к КИМ (внутри субъекта РФ)</a:t>
            </a:r>
          </a:p>
          <a:p>
            <a:pPr marL="457200" indent="-457200" eaLnBrk="1" hangingPunct="1">
              <a:spcBef>
                <a:spcPct val="0"/>
              </a:spcBef>
              <a:buFont typeface="Wingdings" pitchFamily="2" charset="2"/>
              <a:buChar char="Ø"/>
              <a:defRPr/>
            </a:pPr>
            <a:r>
              <a:rPr lang="ru-RU" altLang="ru-RU" sz="2000" smtClean="0"/>
              <a:t>исключить доступ к КИМ представителей федерального уровня</a:t>
            </a:r>
          </a:p>
          <a:p>
            <a:pPr marL="457200" indent="-457200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endParaRPr lang="ru-RU" altLang="ru-RU" sz="2000" smtClean="0"/>
          </a:p>
          <a:p>
            <a:pPr marL="457200" indent="-457200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endParaRPr lang="ru-RU" altLang="ru-RU" sz="2000" smtClean="0"/>
          </a:p>
          <a:p>
            <a:pPr marL="857250" lvl="1" indent="-457200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endParaRPr lang="ru-RU" altLang="ru-RU" sz="1600" smtClean="0"/>
          </a:p>
          <a:p>
            <a:pPr marL="457200" indent="-457200" eaLnBrk="1" hangingPunct="1">
              <a:spcBef>
                <a:spcPts val="600"/>
              </a:spcBef>
              <a:buFontTx/>
              <a:buNone/>
              <a:defRPr/>
            </a:pPr>
            <a:r>
              <a:rPr lang="ru-RU" altLang="ru-RU" sz="2000" smtClean="0"/>
              <a:t>        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endParaRPr lang="ru-RU" altLang="ru-RU" sz="2000" smtClean="0"/>
          </a:p>
          <a:p>
            <a:pPr marL="457200" indent="-457200" eaLnBrk="1" hangingPunct="1">
              <a:lnSpc>
                <a:spcPct val="80000"/>
              </a:lnSpc>
              <a:defRPr/>
            </a:pPr>
            <a:endParaRPr lang="ru-RU" altLang="ru-RU" sz="200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484313"/>
            <a:ext cx="8964613" cy="5113337"/>
          </a:xfrm>
        </p:spPr>
        <p:txBody>
          <a:bodyPr/>
          <a:lstStyle/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ru-RU" altLang="ru-RU" sz="24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Порядок подготовки КИМ ОГЭ на практике:</a:t>
            </a:r>
            <a:endParaRPr lang="ru-RU" sz="2000" b="1" smtClean="0"/>
          </a:p>
          <a:p>
            <a:pPr marL="457200" indent="-457200">
              <a:buFontTx/>
              <a:buNone/>
              <a:defRPr/>
            </a:pPr>
            <a:r>
              <a:rPr lang="ru-RU" altLang="ru-RU" sz="2000" smtClean="0"/>
              <a:t>Обеспечение в субъекте Российской Федерации порядка, установленного ОИВ, работ по формированию КИМ ОГЭ и доступа к ним:</a:t>
            </a:r>
          </a:p>
          <a:p>
            <a:pPr marL="457200" indent="-457200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altLang="ru-RU" sz="1800" smtClean="0"/>
              <a:t>Определение ОИВ и предоставление в ФГБНУ «ФИПИ» информации об ответственном за формирование КИМ ОГЭ специалисте (в целях предоставления ему доступа к системе формирования КИМ ОГЭ);</a:t>
            </a:r>
          </a:p>
          <a:p>
            <a:pPr marL="457200" indent="-457200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altLang="ru-RU" sz="1800" smtClean="0"/>
              <a:t>Получение параметров доступа к системе формирования КИМ лично ответственным специалистом (по представлению ОИВ)</a:t>
            </a:r>
          </a:p>
          <a:p>
            <a:pPr marL="457200" indent="-457200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altLang="ru-RU" sz="1800" smtClean="0"/>
              <a:t>Формирование КИМ ОГЭ в субъекте Российской Федерации посредством специализированного программного обеспечения Открытого банка</a:t>
            </a:r>
          </a:p>
          <a:p>
            <a:pPr marL="457200" indent="-457200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r>
              <a:rPr lang="ru-RU" altLang="ru-RU" sz="1800" smtClean="0"/>
              <a:t>Проведение экспертизы полученных вариантов КИМ специалистами предметниками (в соответствии с решением ОИВ)</a:t>
            </a:r>
          </a:p>
          <a:p>
            <a:pPr marL="457200" indent="-457200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endParaRPr lang="ru-RU" altLang="ru-RU" sz="2000" smtClean="0"/>
          </a:p>
          <a:p>
            <a:pPr marL="457200" indent="-457200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endParaRPr lang="ru-RU" altLang="ru-RU" sz="2000" smtClean="0"/>
          </a:p>
          <a:p>
            <a:pPr marL="857250" lvl="1" indent="-457200" eaLnBrk="1" hangingPunct="1">
              <a:spcBef>
                <a:spcPts val="600"/>
              </a:spcBef>
              <a:buFont typeface="Wingdings" pitchFamily="2" charset="2"/>
              <a:buChar char="Ø"/>
              <a:defRPr/>
            </a:pPr>
            <a:endParaRPr lang="ru-RU" altLang="ru-RU" sz="1600" smtClean="0"/>
          </a:p>
          <a:p>
            <a:pPr marL="457200" indent="-457200" eaLnBrk="1" hangingPunct="1">
              <a:spcBef>
                <a:spcPts val="600"/>
              </a:spcBef>
              <a:buFontTx/>
              <a:buNone/>
              <a:defRPr/>
            </a:pPr>
            <a:r>
              <a:rPr lang="ru-RU" altLang="ru-RU" sz="2000" smtClean="0"/>
              <a:t>        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endParaRPr lang="ru-RU" altLang="ru-RU" sz="2000" smtClean="0"/>
          </a:p>
          <a:p>
            <a:pPr marL="457200" indent="-457200" eaLnBrk="1" hangingPunct="1">
              <a:lnSpc>
                <a:spcPct val="80000"/>
              </a:lnSpc>
              <a:defRPr/>
            </a:pPr>
            <a:endParaRPr lang="ru-RU" altLang="ru-RU" sz="200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171" name="Заголовок 4"/>
          <p:cNvSpPr>
            <a:spLocks noGrp="1"/>
          </p:cNvSpPr>
          <p:nvPr>
            <p:ph type="title"/>
          </p:nvPr>
        </p:nvSpPr>
        <p:spPr>
          <a:xfrm>
            <a:off x="323850" y="1866900"/>
            <a:ext cx="2447925" cy="863600"/>
          </a:xfrm>
        </p:spPr>
        <p:txBody>
          <a:bodyPr/>
          <a:lstStyle/>
          <a:p>
            <a:pPr algn="l">
              <a:defRPr/>
            </a:pPr>
            <a:r>
              <a:rPr lang="ru-RU" altLang="ru-RU" sz="1800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1. </a:t>
            </a:r>
            <a:r>
              <a:rPr lang="ru-RU" altLang="ru-RU" sz="2400" i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Вход в систему</a:t>
            </a:r>
          </a:p>
        </p:txBody>
      </p:sp>
      <p:grpSp>
        <p:nvGrpSpPr>
          <p:cNvPr id="8196" name="Группа 1"/>
          <p:cNvGrpSpPr>
            <a:grpSpLocks/>
          </p:cNvGrpSpPr>
          <p:nvPr/>
        </p:nvGrpSpPr>
        <p:grpSpPr bwMode="auto">
          <a:xfrm>
            <a:off x="2886075" y="1866900"/>
            <a:ext cx="5934075" cy="4514850"/>
            <a:chOff x="2886075" y="1866900"/>
            <a:chExt cx="5934075" cy="4514850"/>
          </a:xfrm>
        </p:grpSpPr>
        <p:pic>
          <p:nvPicPr>
            <p:cNvPr id="8197" name="Picture 2" descr="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86075" y="1866900"/>
              <a:ext cx="5934075" cy="4514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198" name="Прямоугольник 4"/>
            <p:cNvSpPr>
              <a:spLocks noChangeArrowheads="1"/>
            </p:cNvSpPr>
            <p:nvPr/>
          </p:nvSpPr>
          <p:spPr bwMode="auto">
            <a:xfrm>
              <a:off x="3348000" y="2520000"/>
              <a:ext cx="1872208" cy="72000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>
                  <a:alpha val="0"/>
                </a:schemeClr>
              </a:solidFill>
              <a:round/>
              <a:headEnd/>
              <a:tailEnd/>
            </a:ln>
          </p:spPr>
          <p:txBody>
            <a:bodyPr lIns="72000" tIns="36000" rIns="72000" bIns="36000" anchor="ctr"/>
            <a:lstStyle/>
            <a:p>
              <a:pPr algn="ctr"/>
              <a:endParaRPr lang="ru-RU" altLang="ru-RU"/>
            </a:p>
          </p:txBody>
        </p:sp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 bwMode="auto">
          <a:xfrm>
            <a:off x="179388" y="1700213"/>
            <a:ext cx="2736850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/>
          <a:p>
            <a:pPr marL="457200" indent="-457200" eaLnBrk="0" hangingPunct="0">
              <a:buFontTx/>
              <a:buAutoNum type="arabicPeriod"/>
              <a:defRPr/>
            </a:pPr>
            <a:r>
              <a:rPr lang="ru-RU" sz="1800"/>
              <a:t>Вход в систему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sz="2400" i="1">
                <a:effectLst>
                  <a:outerShdw blurRad="38100" dist="38100" dir="2700000" algn="tl">
                    <a:srgbClr val="FFFFFF"/>
                  </a:outerShdw>
                </a:effectLst>
              </a:rPr>
              <a:t>Выбор предмета</a:t>
            </a:r>
          </a:p>
        </p:txBody>
      </p:sp>
      <p:grpSp>
        <p:nvGrpSpPr>
          <p:cNvPr id="9220" name="Группа 2"/>
          <p:cNvGrpSpPr>
            <a:grpSpLocks/>
          </p:cNvGrpSpPr>
          <p:nvPr/>
        </p:nvGrpSpPr>
        <p:grpSpPr bwMode="auto">
          <a:xfrm>
            <a:off x="2916238" y="1557338"/>
            <a:ext cx="5934075" cy="4514850"/>
            <a:chOff x="2916238" y="1557338"/>
            <a:chExt cx="5934075" cy="4514850"/>
          </a:xfrm>
        </p:grpSpPr>
        <p:pic>
          <p:nvPicPr>
            <p:cNvPr id="9221" name="Picture 2" descr="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16238" y="1557338"/>
              <a:ext cx="5934075" cy="45148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9222" name="Прямоугольник 1"/>
            <p:cNvSpPr>
              <a:spLocks noChangeArrowheads="1"/>
            </p:cNvSpPr>
            <p:nvPr/>
          </p:nvSpPr>
          <p:spPr bwMode="auto">
            <a:xfrm>
              <a:off x="3347864" y="2204864"/>
              <a:ext cx="1872208" cy="7200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>
                  <a:alpha val="0"/>
                </a:schemeClr>
              </a:solidFill>
              <a:round/>
              <a:headEnd/>
              <a:tailEnd/>
            </a:ln>
          </p:spPr>
          <p:txBody>
            <a:bodyPr lIns="72000" tIns="36000" rIns="72000" bIns="36000" anchor="ctr"/>
            <a:lstStyle/>
            <a:p>
              <a:pPr algn="ctr"/>
              <a:endParaRPr lang="ru-RU" altLang="ru-RU"/>
            </a:p>
          </p:txBody>
        </p:sp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 bwMode="auto">
          <a:xfrm>
            <a:off x="179388" y="1700213"/>
            <a:ext cx="273685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marL="457200" indent="-457200" eaLnBrk="0" hangingPunct="0">
              <a:buFontTx/>
              <a:buAutoNum type="arabicPeriod"/>
              <a:defRPr/>
            </a:pPr>
            <a:r>
              <a:rPr lang="ru-RU" sz="1800"/>
              <a:t>Вход в систему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sz="1800"/>
              <a:t>Выбор предмета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sz="2400" i="1">
                <a:effectLst>
                  <a:outerShdw blurRad="38100" dist="38100" dir="2700000" algn="tl">
                    <a:srgbClr val="FFFFFF"/>
                  </a:outerShdw>
                </a:effectLst>
              </a:rPr>
              <a:t>Создание комплекта </a:t>
            </a:r>
          </a:p>
          <a:p>
            <a:pPr marL="457200" indent="-457200" eaLnBrk="0" hangingPunct="0">
              <a:defRPr/>
            </a:pPr>
            <a:r>
              <a:rPr lang="ru-RU" sz="1800" i="1">
                <a:effectLst>
                  <a:outerShdw blurRad="38100" dist="38100" dir="2700000" algn="tl">
                    <a:srgbClr val="FFFFFF"/>
                  </a:outerShdw>
                </a:effectLst>
              </a:rPr>
              <a:t>(</a:t>
            </a:r>
            <a:r>
              <a:rPr lang="ru-RU" altLang="ru-RU" sz="1800" i="1">
                <a:effectLst>
                  <a:outerShdw blurRad="38100" dist="38100" dir="2700000" algn="tl">
                    <a:srgbClr val="FFFFFF"/>
                  </a:outerShdw>
                </a:effectLst>
              </a:rPr>
              <a:t>группы вариантов, например для использования на экзамене в конкретную дату</a:t>
            </a:r>
            <a:r>
              <a:rPr lang="ru-RU" sz="1800" i="1">
                <a:effectLst>
                  <a:outerShdw blurRad="38100" dist="38100" dir="2700000" algn="tl">
                    <a:srgbClr val="FFFFFF"/>
                  </a:outerShdw>
                </a:effectLst>
              </a:rPr>
              <a:t>)</a:t>
            </a:r>
          </a:p>
        </p:txBody>
      </p:sp>
      <p:grpSp>
        <p:nvGrpSpPr>
          <p:cNvPr id="10244" name="Группа 1"/>
          <p:cNvGrpSpPr>
            <a:grpSpLocks/>
          </p:cNvGrpSpPr>
          <p:nvPr/>
        </p:nvGrpSpPr>
        <p:grpSpPr bwMode="auto">
          <a:xfrm>
            <a:off x="2987675" y="1700213"/>
            <a:ext cx="5934075" cy="4514850"/>
            <a:chOff x="2987675" y="1700213"/>
            <a:chExt cx="5934075" cy="4514850"/>
          </a:xfrm>
        </p:grpSpPr>
        <p:pic>
          <p:nvPicPr>
            <p:cNvPr id="10245" name="Picture 2" descr="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987675" y="1700213"/>
              <a:ext cx="5934075" cy="4514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6" name="Прямоугольник 4"/>
            <p:cNvSpPr>
              <a:spLocks noChangeArrowheads="1"/>
            </p:cNvSpPr>
            <p:nvPr/>
          </p:nvSpPr>
          <p:spPr bwMode="auto">
            <a:xfrm>
              <a:off x="3419872" y="2348880"/>
              <a:ext cx="1872208" cy="7200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>
                  <a:alpha val="0"/>
                </a:schemeClr>
              </a:solidFill>
              <a:round/>
              <a:headEnd/>
              <a:tailEnd/>
            </a:ln>
          </p:spPr>
          <p:txBody>
            <a:bodyPr lIns="72000" tIns="36000" rIns="72000" bIns="36000" anchor="ctr"/>
            <a:lstStyle/>
            <a:p>
              <a:pPr algn="ctr"/>
              <a:endParaRPr lang="ru-RU" altLang="ru-RU"/>
            </a:p>
          </p:txBody>
        </p:sp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25413"/>
            <a:ext cx="75104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Особенности формирования вариантов КИМ ОГЭ с использованием ресурса «Открытый банк» ФГБНУ «ФИПИ»</a:t>
            </a:r>
            <a:endParaRPr lang="ru-RU" altLang="ru-RU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3" name="Заголовок 4"/>
          <p:cNvSpPr txBox="1">
            <a:spLocks/>
          </p:cNvSpPr>
          <p:nvPr/>
        </p:nvSpPr>
        <p:spPr bwMode="auto">
          <a:xfrm>
            <a:off x="179388" y="1700213"/>
            <a:ext cx="295275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marL="457200" indent="-457200" eaLnBrk="0" hangingPunct="0">
              <a:buFontTx/>
              <a:buAutoNum type="arabicPeriod"/>
              <a:defRPr/>
            </a:pPr>
            <a:r>
              <a:rPr lang="ru-RU" altLang="ru-RU" sz="1800"/>
              <a:t>Вход в систему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alt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altLang="ru-RU" sz="1800"/>
              <a:t>Выбор предмета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altLang="ru-RU" sz="1800"/>
          </a:p>
          <a:p>
            <a:pPr marL="457200" indent="-457200" eaLnBrk="0" hangingPunct="0">
              <a:buFontTx/>
              <a:buAutoNum type="arabicPeriod"/>
              <a:defRPr/>
            </a:pPr>
            <a:r>
              <a:rPr lang="ru-RU" altLang="ru-RU" sz="1800"/>
              <a:t>Создание комплекта вариантов</a:t>
            </a:r>
          </a:p>
          <a:p>
            <a:pPr marL="457200" indent="-457200" eaLnBrk="0" hangingPunct="0">
              <a:defRPr/>
            </a:pPr>
            <a:r>
              <a:rPr lang="ru-RU" altLang="ru-RU" sz="1800"/>
              <a:t>(группы вариантов, например для использования на экзамене в конкретную дату)</a:t>
            </a:r>
          </a:p>
          <a:p>
            <a:pPr marL="457200" indent="-457200" eaLnBrk="0" hangingPunct="0">
              <a:buFontTx/>
              <a:buAutoNum type="arabicPeriod"/>
              <a:defRPr/>
            </a:pPr>
            <a:endParaRPr lang="ru-RU" altLang="ru-RU" sz="1800"/>
          </a:p>
          <a:p>
            <a:pPr marL="457200" indent="-457200" eaLnBrk="0" hangingPunct="0">
              <a:buFontTx/>
              <a:buAutoNum type="arabicPeriod" startAt="4"/>
              <a:defRPr/>
            </a:pPr>
            <a:r>
              <a:rPr lang="ru-RU" altLang="ru-RU" sz="2400" i="1">
                <a:effectLst>
                  <a:outerShdw blurRad="38100" dist="38100" dir="2700000" algn="tl">
                    <a:srgbClr val="FFFFFF"/>
                  </a:outerShdw>
                </a:effectLst>
              </a:rPr>
              <a:t>Создание вариантов</a:t>
            </a:r>
          </a:p>
        </p:txBody>
      </p:sp>
      <p:grpSp>
        <p:nvGrpSpPr>
          <p:cNvPr id="11268" name="Группа 1"/>
          <p:cNvGrpSpPr>
            <a:grpSpLocks/>
          </p:cNvGrpSpPr>
          <p:nvPr/>
        </p:nvGrpSpPr>
        <p:grpSpPr bwMode="auto">
          <a:xfrm>
            <a:off x="3419475" y="1700213"/>
            <a:ext cx="5368925" cy="4454525"/>
            <a:chOff x="3419475" y="1700213"/>
            <a:chExt cx="5368925" cy="4454525"/>
          </a:xfrm>
        </p:grpSpPr>
        <p:pic>
          <p:nvPicPr>
            <p:cNvPr id="11269" name="Picture 3" descr="8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419475" y="1700213"/>
              <a:ext cx="5368925" cy="4454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70" name="Прямоугольник 4"/>
            <p:cNvSpPr>
              <a:spLocks noChangeArrowheads="1"/>
            </p:cNvSpPr>
            <p:nvPr/>
          </p:nvSpPr>
          <p:spPr bwMode="auto">
            <a:xfrm>
              <a:off x="3779912" y="2232000"/>
              <a:ext cx="1872208" cy="72008"/>
            </a:xfrm>
            <a:prstGeom prst="rect">
              <a:avLst/>
            </a:prstGeom>
            <a:solidFill>
              <a:schemeClr val="bg1"/>
            </a:solidFill>
            <a:ln w="9525" algn="ctr">
              <a:solidFill>
                <a:schemeClr val="bg1">
                  <a:alpha val="0"/>
                </a:schemeClr>
              </a:solidFill>
              <a:round/>
              <a:headEnd/>
              <a:tailEnd/>
            </a:ln>
          </p:spPr>
          <p:txBody>
            <a:bodyPr lIns="72000" tIns="36000" rIns="72000" bIns="36000" anchor="ctr"/>
            <a:lstStyle/>
            <a:p>
              <a:pPr algn="ctr"/>
              <a:endParaRPr lang="ru-RU" altLang="ru-RU"/>
            </a:p>
          </p:txBody>
        </p:sp>
      </p:grp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pi1">
  <a:themeElements>
    <a:clrScheme name="presentation_rus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_rus_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sentation_rus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_rus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_rus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fipi1</Template>
  <TotalTime>5364</TotalTime>
  <Words>1855</Words>
  <Application>Microsoft Office PowerPoint</Application>
  <PresentationFormat>Экран (4:3)</PresentationFormat>
  <Paragraphs>337</Paragraphs>
  <Slides>35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2" baseType="lpstr">
      <vt:lpstr>Arial</vt:lpstr>
      <vt:lpstr>Tahoma</vt:lpstr>
      <vt:lpstr>Wingdings</vt:lpstr>
      <vt:lpstr>Garamond</vt:lpstr>
      <vt:lpstr>Courier New</vt:lpstr>
      <vt:lpstr>Calibri</vt:lpstr>
      <vt:lpstr>fipi1</vt:lpstr>
      <vt:lpstr>Слайд 1</vt:lpstr>
      <vt:lpstr>Основные документы, регламентирующие проведение ОГЭ</vt:lpstr>
      <vt:lpstr>Слайд 3</vt:lpstr>
      <vt:lpstr>Слайд 4</vt:lpstr>
      <vt:lpstr>Слайд 5</vt:lpstr>
      <vt:lpstr>1. Вход в систему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Требование к экспертам ПК</vt:lpstr>
      <vt:lpstr>Статусы экспертов ПК</vt:lpstr>
      <vt:lpstr>Формирование ПК Пакет региональных нормативных документов</vt:lpstr>
      <vt:lpstr>Слайд 19</vt:lpstr>
      <vt:lpstr>Слайд 20</vt:lpstr>
      <vt:lpstr>Слайд 21</vt:lpstr>
      <vt:lpstr>Слайд 22</vt:lpstr>
      <vt:lpstr>Слайд 23</vt:lpstr>
      <vt:lpstr>Слайд 24</vt:lpstr>
      <vt:lpstr>Организация работы ПК</vt:lpstr>
      <vt:lpstr>Слайд 26</vt:lpstr>
      <vt:lpstr>Правила для экспертов</vt:lpstr>
      <vt:lpstr>Слайд 28</vt:lpstr>
      <vt:lpstr>Слайд 29</vt:lpstr>
      <vt:lpstr>Слайд 30</vt:lpstr>
      <vt:lpstr>Слайд 31</vt:lpstr>
      <vt:lpstr>Слайд 32</vt:lpstr>
      <vt:lpstr>Анализ результатов проверки</vt:lpstr>
      <vt:lpstr>Слайд 34</vt:lpstr>
      <vt:lpstr>Слайд 35</vt:lpstr>
    </vt:vector>
  </TitlesOfParts>
  <Company>FIPI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Red</cp:lastModifiedBy>
  <cp:revision>500</cp:revision>
  <dcterms:created xsi:type="dcterms:W3CDTF">2005-03-25T14:40:30Z</dcterms:created>
  <dcterms:modified xsi:type="dcterms:W3CDTF">2016-09-26T16:53:10Z</dcterms:modified>
</cp:coreProperties>
</file>