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29" autoAdjust="0"/>
  </p:normalViewPr>
  <p:slideViewPr>
    <p:cSldViewPr showGuides="1">
      <p:cViewPr>
        <p:scale>
          <a:sx n="97" d="100"/>
          <a:sy n="97" d="100"/>
        </p:scale>
        <p:origin x="-102" y="-2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BB120-FFAC-40A5-B769-F8EA78DD7E16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3AAA4-9AD8-4F96-9BDA-BACE413528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5992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BB120-FFAC-40A5-B769-F8EA78DD7E16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3AAA4-9AD8-4F96-9BDA-BACE413528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4663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BB120-FFAC-40A5-B769-F8EA78DD7E16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3AAA4-9AD8-4F96-9BDA-BACE413528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7511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BB120-FFAC-40A5-B769-F8EA78DD7E16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3AAA4-9AD8-4F96-9BDA-BACE413528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19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BB120-FFAC-40A5-B769-F8EA78DD7E16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3AAA4-9AD8-4F96-9BDA-BACE413528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9630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BB120-FFAC-40A5-B769-F8EA78DD7E16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3AAA4-9AD8-4F96-9BDA-BACE413528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9752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BB120-FFAC-40A5-B769-F8EA78DD7E16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3AAA4-9AD8-4F96-9BDA-BACE413528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3616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BB120-FFAC-40A5-B769-F8EA78DD7E16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3AAA4-9AD8-4F96-9BDA-BACE413528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0069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BB120-FFAC-40A5-B769-F8EA78DD7E16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3AAA4-9AD8-4F96-9BDA-BACE413528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6549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BB120-FFAC-40A5-B769-F8EA78DD7E16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3AAA4-9AD8-4F96-9BDA-BACE413528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5537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BB120-FFAC-40A5-B769-F8EA78DD7E16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3AAA4-9AD8-4F96-9BDA-BACE413528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6337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3BB120-FFAC-40A5-B769-F8EA78DD7E16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43AAA4-9AD8-4F96-9BDA-BACE413528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4029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-конечная звезда 1"/>
          <p:cNvSpPr/>
          <p:nvPr/>
        </p:nvSpPr>
        <p:spPr>
          <a:xfrm>
            <a:off x="755576" y="116632"/>
            <a:ext cx="7344816" cy="6336704"/>
          </a:xfrm>
          <a:prstGeom prst="star5">
            <a:avLst>
              <a:gd name="adj" fmla="val 20492"/>
              <a:gd name="hf" fmla="val 105146"/>
              <a:gd name="vf" fmla="val 11055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3154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mosovVA\Desktop\s1200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26"/>
          <a:stretch/>
        </p:blipFill>
        <p:spPr bwMode="auto">
          <a:xfrm>
            <a:off x="107504" y="270933"/>
            <a:ext cx="8444636" cy="5894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1268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mosovVA\Desktop\s1200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224" y="331961"/>
            <a:ext cx="8775552" cy="6194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92124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mosovVA\Desktop\4f98d632643f009cb4adc3387da47cd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44624"/>
            <a:ext cx="5074638" cy="6768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39705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AmosovVA\Desktop\depositphotos_45923107-stock-illustration-peace-dove-symbol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957" b="93398" l="9971" r="91398">
                        <a14:foregroundMark x1="15738" y1="11905" x2="15738" y2="11905"/>
                        <a14:foregroundMark x1="12023" y1="19264" x2="12023" y2="19264"/>
                        <a14:foregroundMark x1="15445" y1="23918" x2="15445" y2="23918"/>
                        <a14:foregroundMark x1="19062" y1="14935" x2="19062" y2="14935"/>
                        <a14:foregroundMark x1="24047" y1="19481" x2="24047" y2="19481"/>
                        <a14:foregroundMark x1="19746" y1="29545" x2="19746" y2="29545"/>
                        <a14:foregroundMark x1="44770" y1="22078" x2="44770" y2="22078"/>
                        <a14:foregroundMark x1="63343" y1="92857" x2="63343" y2="92857"/>
                        <a14:foregroundMark x1="91398" y1="21970" x2="91398" y2="21970"/>
                        <a14:foregroundMark x1="61877" y1="93398" x2="61877" y2="9339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320" t="6094" r="6406" b="6141"/>
          <a:stretch/>
        </p:blipFill>
        <p:spPr bwMode="auto">
          <a:xfrm>
            <a:off x="755576" y="68804"/>
            <a:ext cx="7416824" cy="673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646443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0</Words>
  <Application>Microsoft Office PowerPoint</Application>
  <PresentationFormat>Экран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Самохвалова Евгения Владимировна</dc:creator>
  <cp:lastModifiedBy>User103cab</cp:lastModifiedBy>
  <cp:revision>4</cp:revision>
  <dcterms:created xsi:type="dcterms:W3CDTF">2020-04-29T07:50:34Z</dcterms:created>
  <dcterms:modified xsi:type="dcterms:W3CDTF">2020-04-30T06:24:10Z</dcterms:modified>
</cp:coreProperties>
</file>