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 showGuides="1">
      <p:cViewPr>
        <p:scale>
          <a:sx n="97" d="100"/>
          <a:sy n="97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9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6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1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1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3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75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1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6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4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3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B120-FFAC-40A5-B769-F8EA78DD7E1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AAA4-9AD8-4F96-9BDA-BACE41352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2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755576" y="116632"/>
            <a:ext cx="7344816" cy="6336704"/>
          </a:xfrm>
          <a:prstGeom prst="star5">
            <a:avLst>
              <a:gd name="adj" fmla="val 20492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5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osovVA\Desktop\s12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"/>
          <a:stretch/>
        </p:blipFill>
        <p:spPr bwMode="auto">
          <a:xfrm>
            <a:off x="107504" y="270933"/>
            <a:ext cx="8444636" cy="589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6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mosovVA\Desktop\s120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" y="331961"/>
            <a:ext cx="8775552" cy="619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21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osovVA\Desktop\4f98d632643f009cb4adc3387da47c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624"/>
            <a:ext cx="507463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97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mosovVA\Desktop\depositphotos_45923107-stock-illustration-peace-dove-symbo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7" b="93398" l="9971" r="91398">
                        <a14:foregroundMark x1="15738" y1="11905" x2="15738" y2="11905"/>
                        <a14:foregroundMark x1="12023" y1="19264" x2="12023" y2="19264"/>
                        <a14:foregroundMark x1="15445" y1="23918" x2="15445" y2="23918"/>
                        <a14:foregroundMark x1="19062" y1="14935" x2="19062" y2="14935"/>
                        <a14:foregroundMark x1="24047" y1="19481" x2="24047" y2="19481"/>
                        <a14:foregroundMark x1="19746" y1="29545" x2="19746" y2="29545"/>
                        <a14:foregroundMark x1="44770" y1="22078" x2="44770" y2="22078"/>
                        <a14:foregroundMark x1="63343" y1="92857" x2="63343" y2="92857"/>
                        <a14:foregroundMark x1="91398" y1="21970" x2="91398" y2="21970"/>
                        <a14:foregroundMark x1="61877" y1="93398" x2="61877" y2="93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20" t="6094" r="6406" b="6141"/>
          <a:stretch/>
        </p:blipFill>
        <p:spPr bwMode="auto">
          <a:xfrm>
            <a:off x="755576" y="68804"/>
            <a:ext cx="7416824" cy="673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464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Евгения Владимировна</dc:creator>
  <cp:lastModifiedBy>User103cab</cp:lastModifiedBy>
  <cp:revision>4</cp:revision>
  <dcterms:created xsi:type="dcterms:W3CDTF">2020-04-29T07:50:34Z</dcterms:created>
  <dcterms:modified xsi:type="dcterms:W3CDTF">2020-04-30T06:24:10Z</dcterms:modified>
</cp:coreProperties>
</file>