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3" r:id="rId3"/>
    <p:sldId id="260" r:id="rId4"/>
    <p:sldId id="261" r:id="rId5"/>
    <p:sldId id="262" r:id="rId6"/>
    <p:sldId id="258" r:id="rId7"/>
    <p:sldId id="257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59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gi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E432-0F75-4622-BA76-FE32335CEB3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E267-6541-498E-AF2F-2FD37BB8741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6" descr="http://s46.radikal.ru/i111/1103/4b/5e6a83c94e7bt.jpg"/>
          <p:cNvPicPr>
            <a:picLocks noChangeAspect="1" noChangeArrowheads="1"/>
          </p:cNvPicPr>
          <p:nvPr/>
        </p:nvPicPr>
        <p:blipFill>
          <a:blip r:embed="rId2" cstate="print"/>
          <a:srcRect b="66969"/>
          <a:stretch>
            <a:fillRect/>
          </a:stretch>
        </p:blipFill>
        <p:spPr bwMode="auto">
          <a:xfrm>
            <a:off x="3286116" y="5643578"/>
            <a:ext cx="3929090" cy="1214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6" descr="http://s46.radikal.ru/i111/1103/4b/5e6a83c94e7bt.jpg"/>
          <p:cNvPicPr>
            <a:picLocks noChangeAspect="1" noChangeArrowheads="1"/>
          </p:cNvPicPr>
          <p:nvPr/>
        </p:nvPicPr>
        <p:blipFill>
          <a:blip r:embed="rId2" cstate="print"/>
          <a:srcRect t="68006" r="2500"/>
          <a:stretch>
            <a:fillRect/>
          </a:stretch>
        </p:blipFill>
        <p:spPr bwMode="auto">
          <a:xfrm>
            <a:off x="0" y="5681679"/>
            <a:ext cx="3714744" cy="1176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6" descr="http://s46.radikal.ru/i111/1103/4b/5e6a83c94e7bt.jpg"/>
          <p:cNvPicPr>
            <a:picLocks noChangeAspect="1" noChangeArrowheads="1"/>
          </p:cNvPicPr>
          <p:nvPr/>
        </p:nvPicPr>
        <p:blipFill>
          <a:blip r:embed="rId2" cstate="print"/>
          <a:srcRect l="3750" r="41875" b="66969"/>
          <a:stretch>
            <a:fillRect/>
          </a:stretch>
        </p:blipFill>
        <p:spPr bwMode="auto">
          <a:xfrm>
            <a:off x="7000892" y="5643554"/>
            <a:ext cx="2143108" cy="1214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66" name="Picture 2" descr="http://www.hramspiridona.ru/_mod_files/ce_images/oformlenie/0_4f87f_4bfaa8c_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-1"/>
            <a:ext cx="3428992" cy="3428993"/>
          </a:xfrm>
          <a:prstGeom prst="rect">
            <a:avLst/>
          </a:prstGeom>
          <a:noFill/>
        </p:spPr>
      </p:pic>
      <p:pic>
        <p:nvPicPr>
          <p:cNvPr id="12" name="Picture 2" descr="http://www.hramspiridona.ru/_mod_files/ce_images/oformlenie/0_4f87f_4bfaa8c_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643562" y="1"/>
            <a:ext cx="3500437" cy="3500438"/>
          </a:xfrm>
          <a:prstGeom prst="rect">
            <a:avLst/>
          </a:prstGeom>
          <a:noFill/>
        </p:spPr>
      </p:pic>
      <p:pic>
        <p:nvPicPr>
          <p:cNvPr id="36867" name="Picture 3" descr="K:\анимац.картинки\праздники\ostern-2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4057650"/>
            <a:ext cx="2390775" cy="2800350"/>
          </a:xfrm>
          <a:prstGeom prst="rect">
            <a:avLst/>
          </a:prstGeom>
          <a:noFill/>
        </p:spPr>
      </p:pic>
      <p:pic>
        <p:nvPicPr>
          <p:cNvPr id="36868" name="Picture 4" descr="K:\анимац.картинки\животные\j028357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863183">
            <a:off x="76676" y="4410754"/>
            <a:ext cx="1449940" cy="98764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E432-0F75-4622-BA76-FE32335CEB3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E267-6541-498E-AF2F-2FD37BB8741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34818" name="Picture 2" descr="http://i41.fastpic.ru/big/2012/0714/b8/494fe9c64afd3c9cf65edd5e0e9659b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3786190"/>
            <a:ext cx="3503523" cy="3071810"/>
          </a:xfrm>
          <a:prstGeom prst="rect">
            <a:avLst/>
          </a:prstGeom>
          <a:noFill/>
        </p:spPr>
      </p:pic>
      <p:pic>
        <p:nvPicPr>
          <p:cNvPr id="8" name="Picture 2" descr="http://www.hramspiridona.ru/_mod_files/ce_images/oformlenie/0_4f87f_4bfaa8c_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643562" y="1"/>
            <a:ext cx="3500437" cy="350043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E432-0F75-4622-BA76-FE32335CEB3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E267-6541-498E-AF2F-2FD37BB8741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33798" name="Picture 6" descr="http://s020.radikal.ru/i717/1305/dd/09838831266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800724"/>
            <a:ext cx="3333750" cy="1057276"/>
          </a:xfrm>
          <a:prstGeom prst="rect">
            <a:avLst/>
          </a:prstGeom>
          <a:noFill/>
        </p:spPr>
      </p:pic>
      <p:pic>
        <p:nvPicPr>
          <p:cNvPr id="33800" name="Picture 8" descr="http://s020.radikal.ru/i717/1305/dd/09838831266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5800724"/>
            <a:ext cx="3333750" cy="1057276"/>
          </a:xfrm>
          <a:prstGeom prst="rect">
            <a:avLst/>
          </a:prstGeom>
          <a:noFill/>
        </p:spPr>
      </p:pic>
      <p:pic>
        <p:nvPicPr>
          <p:cNvPr id="12" name="Picture 2" descr="http://www.hramspiridona.ru/_mod_files/ce_images/oformlenie/0_4f87f_4bfaa8c_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" y="-1"/>
            <a:ext cx="3500437" cy="3500438"/>
          </a:xfrm>
          <a:prstGeom prst="rect">
            <a:avLst/>
          </a:prstGeom>
          <a:noFill/>
        </p:spPr>
      </p:pic>
      <p:pic>
        <p:nvPicPr>
          <p:cNvPr id="33808" name="Picture 16" descr="K:\анимац.картинки\праздники\j0219103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5800725"/>
            <a:ext cx="1266825" cy="10572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E432-0F75-4622-BA76-FE32335CEB3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E267-6541-498E-AF2F-2FD37BB874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E432-0F75-4622-BA76-FE32335CEB3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E267-6541-498E-AF2F-2FD37BB874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E432-0F75-4622-BA76-FE32335CEB3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E267-6541-498E-AF2F-2FD37BB874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E432-0F75-4622-BA76-FE32335CEB3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E267-6541-498E-AF2F-2FD37BB874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E432-0F75-4622-BA76-FE32335CEB3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E267-6541-498E-AF2F-2FD37BB874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DE432-0F75-4622-BA76-FE32335CEB3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BE267-6541-498E-AF2F-2FD37BB874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 cstate="print">
            <a:alphaModFix amt="3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DE432-0F75-4622-BA76-FE32335CEB3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BE267-6541-498E-AF2F-2FD37BB874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43808" y="188640"/>
            <a:ext cx="604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400" dirty="0"/>
              <a:t> </a:t>
            </a:r>
            <a:endParaRPr lang="ru-RU" sz="4400" dirty="0">
              <a:effectLst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619672" y="1124745"/>
            <a:ext cx="6838528" cy="1944216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Тема урока: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«Праздники народов России»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160840" cy="1752600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Составители: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Баженова А.В., учитель начальных классов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Слащева А.С., учитель начальных классов</a:t>
            </a:r>
            <a:endParaRPr lang="ru-RU" sz="20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88024" y="332656"/>
            <a:ext cx="410445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Драпанки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драпанки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лучше брать яйца коричневого оттенка. Скорлупа таких яиц прочнее, чем белых.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яйца варят, затем красят в какой-нибудь цвет потемнее, потом сушат. Узор наносят на скорлупу острым предметом - ножом, шилом, ножницами, толстой иглой, канцелярским ножом. Но прежде, чем выцарапать узор, его необходимо нанести на яйцо острым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42" y="2879124"/>
            <a:ext cx="3853135" cy="2889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1676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72000" y="404664"/>
            <a:ext cx="43204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Писанки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искусно расписанные пасхальные яйца.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Писанки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настоящие произведения народного творчества.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рисунка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писанки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используют элементы растительного и животного мира, геометрические фигуры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33" y="3090662"/>
            <a:ext cx="4211960" cy="2632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24505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35984" y="644555"/>
            <a:ext cx="39604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Малеванка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яйцо, расписанное своим, придуманным узором.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не несут символического значения, могут расписываться краской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83" y="3343523"/>
            <a:ext cx="3880723" cy="2425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96663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860032" y="620688"/>
            <a:ext cx="39604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Яйчата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яйца, вырезанные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дерева и камня, сделанные из фарфора и глины изготавливались на Руси еще в 13-ом веке.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яйца стали украшать бисером, кружевами, вязанием и т.д.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901090"/>
            <a:ext cx="3463032" cy="2597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902" y="3488869"/>
            <a:ext cx="1501702" cy="239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96295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к сделать пасхальное яйцо из квиллинг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352839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скручиваем два рулетика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76672"/>
            <a:ext cx="381642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выдвигаем верхушку рулетик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429000"/>
            <a:ext cx="3427002" cy="2857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делаем две половинки яйца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429000"/>
            <a:ext cx="3744416" cy="2808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4114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склеиваем две половинки вмест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268760"/>
            <a:ext cx="5403304" cy="4160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sz="8000" b="1" dirty="0" smtClean="0">
                <a:solidFill>
                  <a:srgbClr val="002060"/>
                </a:solidFill>
                <a:latin typeface="Monotype Corsiva" pitchFamily="66" charset="0"/>
              </a:rPr>
              <a:t>Спасибо за внимание.</a:t>
            </a:r>
            <a:endParaRPr lang="ru-RU" sz="8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43808" y="188640"/>
            <a:ext cx="604867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4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Как солнце блещет ярко,</a:t>
            </a:r>
          </a:p>
          <a:p>
            <a:pPr algn="r"/>
            <a:r>
              <a:rPr lang="ru-RU" sz="44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Как неба глубь светла,</a:t>
            </a:r>
          </a:p>
          <a:p>
            <a:pPr algn="r"/>
            <a:r>
              <a:rPr lang="ru-RU" sz="44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Как весело и громко</a:t>
            </a:r>
          </a:p>
          <a:p>
            <a:pPr algn="r"/>
            <a:r>
              <a:rPr lang="ru-RU" sz="44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Гудят колокола.</a:t>
            </a:r>
          </a:p>
          <a:p>
            <a:pPr algn="r"/>
            <a:r>
              <a:rPr lang="ru-RU" sz="44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Немолчно в Божьих храмах</a:t>
            </a:r>
          </a:p>
          <a:p>
            <a:pPr algn="r"/>
            <a:r>
              <a:rPr lang="ru-RU" sz="44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Поют «Христос Воскресе!»</a:t>
            </a:r>
          </a:p>
          <a:p>
            <a:pPr algn="r"/>
            <a:r>
              <a:rPr lang="ru-RU" sz="44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И звуки дивной песни</a:t>
            </a:r>
          </a:p>
          <a:p>
            <a:pPr algn="r"/>
            <a:r>
              <a:rPr lang="ru-RU" sz="44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Доходят до небес.</a:t>
            </a:r>
          </a:p>
          <a:p>
            <a:pPr algn="r"/>
            <a:r>
              <a:rPr lang="ru-RU" sz="44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А. Плещеев</a:t>
            </a:r>
            <a:r>
              <a:rPr lang="ru-RU" sz="4400" dirty="0"/>
              <a:t> </a:t>
            </a:r>
            <a:endParaRPr lang="ru-RU" sz="4400" dirty="0"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2795986" cy="3736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548680"/>
            <a:ext cx="4854608" cy="2605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11474"/>
            <a:ext cx="2226085" cy="2129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2286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351576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163" y="116632"/>
            <a:ext cx="4529673" cy="6093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55576" y="6209928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Monotype Corsiva" panose="03010101010201010101" pitchFamily="66" charset="0"/>
              </a:rPr>
              <a:t>                  </a:t>
            </a:r>
            <a:r>
              <a:rPr lang="ru-RU" sz="24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Крещение Иисуса Христа в водах реки Иордан</a:t>
            </a:r>
            <a:endParaRPr lang="ru-RU" sz="24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99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8720"/>
            <a:ext cx="4418856" cy="2945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39552" y="476672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Великое водосвятие</a:t>
            </a:r>
            <a:endParaRPr lang="ru-RU" sz="28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738110"/>
            <a:ext cx="3721596" cy="2481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86672"/>
            <a:ext cx="3384376" cy="2256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364088" y="2132856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Иордань</a:t>
            </a:r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39952" y="6093296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Окунание в прорубь о крещении</a:t>
            </a:r>
            <a:endParaRPr lang="ru-RU" sz="24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154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43" y="1204494"/>
            <a:ext cx="5616922" cy="3883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547664" y="544522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Открытие Царских ворот в храме</a:t>
            </a:r>
            <a:endParaRPr lang="ru-RU" sz="28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166018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635896" y="5949280"/>
            <a:ext cx="5050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«Равноапостольная </a:t>
            </a:r>
            <a:r>
              <a:rPr lang="ru-RU" sz="2800" dirty="0">
                <a:solidFill>
                  <a:srgbClr val="002060"/>
                </a:solidFill>
                <a:latin typeface="Monotype Corsiva" panose="03010101010201010101" pitchFamily="66" charset="0"/>
              </a:rPr>
              <a:t>Мария </a:t>
            </a:r>
            <a:r>
              <a:rPr lang="ru-RU" sz="28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Магдалина»</a:t>
            </a:r>
            <a:endParaRPr lang="ru-RU" sz="28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860032" y="620688"/>
            <a:ext cx="388843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Крапанки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украинского слова «крапать», то есть покрывать каплями.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яйцо красят одним цветом, затем, когда оно высохнет и остынет, на него наносят капли горячего воска.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только воск остынет, яйцо кладут в раствор другого цвета.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высыхания краски яйцо опускают в горячую воду.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Воск тает, и выходит очень забавное яйцо.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Воск можно и аккуратно соскоблить.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385" y="2906713"/>
            <a:ext cx="3362615" cy="2779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50431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16016" y="764704"/>
            <a:ext cx="41044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Крашенки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от слова красить. Погружают в краску полностью отварное яйцо. В старину красили луковой шелухой, сухие листья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дуба,березы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крапивы. Перематывали нитками и варили в отваре, получались красивые «мраморные»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яйца.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737" y="2858728"/>
            <a:ext cx="3045607" cy="2910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14787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198</Words>
  <Application>Microsoft Office PowerPoint</Application>
  <PresentationFormat>Экран (4:3)</PresentationFormat>
  <Paragraphs>27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Тема6</vt:lpstr>
      <vt:lpstr>Тема урока: «Праздники народов России»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        Спасибо за внимание.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</dc:title>
  <dc:subject>Пасха</dc:subject>
  <dc:creator>Светлана</dc:creator>
  <cp:lastModifiedBy>User5</cp:lastModifiedBy>
  <cp:revision>16</cp:revision>
  <dcterms:created xsi:type="dcterms:W3CDTF">2014-04-11T16:35:38Z</dcterms:created>
  <dcterms:modified xsi:type="dcterms:W3CDTF">2016-05-13T06:55:11Z</dcterms:modified>
</cp:coreProperties>
</file>