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0" r:id="rId4"/>
    <p:sldId id="261" r:id="rId5"/>
    <p:sldId id="262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5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b="66969"/>
          <a:stretch>
            <a:fillRect/>
          </a:stretch>
        </p:blipFill>
        <p:spPr bwMode="auto">
          <a:xfrm>
            <a:off x="3286116" y="5643578"/>
            <a:ext cx="392909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t="68006" r="2500"/>
          <a:stretch>
            <a:fillRect/>
          </a:stretch>
        </p:blipFill>
        <p:spPr bwMode="auto">
          <a:xfrm>
            <a:off x="0" y="5681679"/>
            <a:ext cx="3714744" cy="117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l="3750" r="41875" b="66969"/>
          <a:stretch>
            <a:fillRect/>
          </a:stretch>
        </p:blipFill>
        <p:spPr bwMode="auto">
          <a:xfrm>
            <a:off x="7000892" y="5643554"/>
            <a:ext cx="21431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3428992" cy="3428993"/>
          </a:xfrm>
          <a:prstGeom prst="rect">
            <a:avLst/>
          </a:prstGeom>
          <a:noFill/>
        </p:spPr>
      </p:pic>
      <p:pic>
        <p:nvPicPr>
          <p:cNvPr id="12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43562" y="1"/>
            <a:ext cx="3500437" cy="3500438"/>
          </a:xfrm>
          <a:prstGeom prst="rect">
            <a:avLst/>
          </a:prstGeom>
          <a:noFill/>
        </p:spPr>
      </p:pic>
      <p:pic>
        <p:nvPicPr>
          <p:cNvPr id="36867" name="Picture 3" descr="K:\анимац.картинки\праздники\ostern-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57650"/>
            <a:ext cx="2390775" cy="2800350"/>
          </a:xfrm>
          <a:prstGeom prst="rect">
            <a:avLst/>
          </a:prstGeom>
          <a:noFill/>
        </p:spPr>
      </p:pic>
      <p:pic>
        <p:nvPicPr>
          <p:cNvPr id="36868" name="Picture 4" descr="K:\анимац.картинки\животные\j02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63183">
            <a:off x="76676" y="4410754"/>
            <a:ext cx="1449940" cy="987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818" name="Picture 2" descr="http://i41.fastpic.ru/big/2012/0714/b8/494fe9c64afd3c9cf65edd5e0e9659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3786190"/>
            <a:ext cx="3503523" cy="3071810"/>
          </a:xfrm>
          <a:prstGeom prst="rect">
            <a:avLst/>
          </a:prstGeom>
          <a:noFill/>
        </p:spPr>
      </p:pic>
      <p:pic>
        <p:nvPicPr>
          <p:cNvPr id="8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43562" y="1"/>
            <a:ext cx="3500437" cy="35004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3798" name="Picture 6" descr="http://s020.radikal.ru/i717/1305/dd/098388312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800724"/>
            <a:ext cx="3333750" cy="1057276"/>
          </a:xfrm>
          <a:prstGeom prst="rect">
            <a:avLst/>
          </a:prstGeom>
          <a:noFill/>
        </p:spPr>
      </p:pic>
      <p:pic>
        <p:nvPicPr>
          <p:cNvPr id="33800" name="Picture 8" descr="http://s020.radikal.ru/i717/1305/dd/098388312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800724"/>
            <a:ext cx="3333750" cy="1057276"/>
          </a:xfrm>
          <a:prstGeom prst="rect">
            <a:avLst/>
          </a:prstGeom>
          <a:noFill/>
        </p:spPr>
      </p:pic>
      <p:pic>
        <p:nvPicPr>
          <p:cNvPr id="12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" y="-1"/>
            <a:ext cx="3500437" cy="3500438"/>
          </a:xfrm>
          <a:prstGeom prst="rect">
            <a:avLst/>
          </a:prstGeom>
          <a:noFill/>
        </p:spPr>
      </p:pic>
      <p:pic>
        <p:nvPicPr>
          <p:cNvPr id="33808" name="Picture 16" descr="K:\анимац.картинки\праздники\j02191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800725"/>
            <a:ext cx="1266825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E432-0F75-4622-BA76-FE32335CEB3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/>
              <a:t> </a:t>
            </a:r>
            <a:endParaRPr lang="ru-RU" sz="44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124745"/>
            <a:ext cx="6838528" cy="194421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Тема урока: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«Праздники народов России»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Составители: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Баженова А.В., учитель начальных классов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Слащева А.С., учитель начальных классов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32656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Драпанки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драпанки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брать яйца коричневого оттенка. Скорлупа таких яиц прочнее, чем белых.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яйца варят, затем красят в какой-нибудь цвет потемнее, потом сушат. Узор наносят на скорлупу острым предметом - ножом, шилом, ножницами, толстой иглой, канцелярским ножом. Но прежде, чем выцарапать узор, его необходимо нанести на яйцо острым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2" y="2879124"/>
            <a:ext cx="3853135" cy="288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167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04664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искусно расписанные пасхальные яйца.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настоящие произведения народного творчества.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рисунка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элементы растительного и животного мира, геометрические фигуры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3" y="3090662"/>
            <a:ext cx="4211960" cy="263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450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35984" y="644555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Малеванка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яйцо, расписанное своим, придуманным узором.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несут символического значения, могут расписываться краской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" y="3343523"/>
            <a:ext cx="3880723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666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620688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Яйчата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яйца, вырезанные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дерева и камня, сделанные из фарфора и глины изготавливались на Руси еще в 13-ом веке.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яйца стали украшать бисером, кружевами, вязанием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01090"/>
            <a:ext cx="3463032" cy="259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02" y="3488869"/>
            <a:ext cx="1501702" cy="239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629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пасхальное яйцо из квиллин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кручиваем два рулет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двигаем верхушку рулет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427002" cy="285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лаем две половинки яйц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7444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1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леиваем две половинки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03304" cy="41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внимание.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188640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Как солнце блещет ярко,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Как неба глубь светла,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Как весело и громко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Гудят колокола.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Немолчно в Божьих храмах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Поют «Христос Воскресе!»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звуки дивной песни</a:t>
            </a:r>
          </a:p>
          <a:p>
            <a:pPr algn="r"/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Доходят до небес.</a:t>
            </a:r>
          </a:p>
          <a:p>
            <a:pPr algn="r"/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А. Плещеев</a:t>
            </a:r>
            <a:r>
              <a:rPr lang="ru-RU" sz="4400" dirty="0"/>
              <a:t> </a:t>
            </a:r>
            <a:endParaRPr lang="ru-RU" sz="4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95986" cy="373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854608" cy="260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11474"/>
            <a:ext cx="2226085" cy="212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5157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63" y="116632"/>
            <a:ext cx="452967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20992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                  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Крещение Иисуса Христа в водах реки Иордан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9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18856" cy="294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Великое водосвятие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8110"/>
            <a:ext cx="3721596" cy="248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86672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1328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Иордань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09329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Окунание в прорубь о крещении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43" y="1204494"/>
            <a:ext cx="5616922" cy="388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544522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Открытие Царских ворот в храме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01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5949280"/>
            <a:ext cx="505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«Равноапостольная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Мария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Магдалина»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60032" y="620688"/>
            <a:ext cx="38884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Крапанки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украинского слова «крапать», то есть покрывать каплями.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яйцо красят одним цветом, затем, когда оно высохнет и остынет, на него наносят капли горячего воска.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воск остынет, яйцо кладут в раствор другого цвета.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высыхания краски яйцо опускают в горячую воду.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 тает, и выходит очень забавное яйцо.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 можно и аккуратно соскоблить.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85" y="2906713"/>
            <a:ext cx="3362615" cy="277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043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764704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слова красить. Погружают в краску полностью отварное яйцо. В старину красили луковой шелухой, сухие листья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дуба,березы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крапивы. Перематывали нитками и варили в отваре, получались красивые «мраморные»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7" y="2858728"/>
            <a:ext cx="3045607" cy="291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78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198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</vt:lpstr>
      <vt:lpstr>Тема урока: «Праздники народов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Пасха</dc:subject>
  <dc:creator>Светлана</dc:creator>
  <cp:lastModifiedBy>User5</cp:lastModifiedBy>
  <cp:revision>16</cp:revision>
  <dcterms:created xsi:type="dcterms:W3CDTF">2014-04-11T16:35:38Z</dcterms:created>
  <dcterms:modified xsi:type="dcterms:W3CDTF">2016-05-13T06:55:11Z</dcterms:modified>
</cp:coreProperties>
</file>