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1" r:id="rId6"/>
    <p:sldId id="263" r:id="rId7"/>
    <p:sldId id="277" r:id="rId8"/>
    <p:sldId id="262" r:id="rId9"/>
    <p:sldId id="264" r:id="rId10"/>
    <p:sldId id="265" r:id="rId11"/>
    <p:sldId id="266" r:id="rId12"/>
    <p:sldId id="260" r:id="rId13"/>
    <p:sldId id="267" r:id="rId14"/>
    <p:sldId id="268" r:id="rId15"/>
    <p:sldId id="275" r:id="rId16"/>
    <p:sldId id="276" r:id="rId17"/>
    <p:sldId id="269" r:id="rId18"/>
    <p:sldId id="270" r:id="rId19"/>
    <p:sldId id="271" r:id="rId20"/>
    <p:sldId id="272" r:id="rId21"/>
    <p:sldId id="273" r:id="rId22"/>
    <p:sldId id="274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1746" y="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894695-7FAF-490D-A8A4-1F79154456B7}" type="datetimeFigureOut">
              <a:rPr lang="ru-RU" smtClean="0"/>
              <a:t>13.02.2026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B8A432-6891-4162-8A24-A2AB2F9351A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2706478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894695-7FAF-490D-A8A4-1F79154456B7}" type="datetimeFigureOut">
              <a:rPr lang="ru-RU" smtClean="0"/>
              <a:t>13.02.2026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B8A432-6891-4162-8A24-A2AB2F9351A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2755134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894695-7FAF-490D-A8A4-1F79154456B7}" type="datetimeFigureOut">
              <a:rPr lang="ru-RU" smtClean="0"/>
              <a:t>13.02.2026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B8A432-6891-4162-8A24-A2AB2F9351A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8343298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894695-7FAF-490D-A8A4-1F79154456B7}" type="datetimeFigureOut">
              <a:rPr lang="ru-RU" smtClean="0"/>
              <a:t>13.02.2026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B8A432-6891-4162-8A24-A2AB2F9351A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8302569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894695-7FAF-490D-A8A4-1F79154456B7}" type="datetimeFigureOut">
              <a:rPr lang="ru-RU" smtClean="0"/>
              <a:t>13.02.2026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B8A432-6891-4162-8A24-A2AB2F9351A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6918760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894695-7FAF-490D-A8A4-1F79154456B7}" type="datetimeFigureOut">
              <a:rPr lang="ru-RU" smtClean="0"/>
              <a:t>13.02.2026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B8A432-6891-4162-8A24-A2AB2F9351A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4252333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894695-7FAF-490D-A8A4-1F79154456B7}" type="datetimeFigureOut">
              <a:rPr lang="ru-RU" smtClean="0"/>
              <a:t>13.02.2026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B8A432-6891-4162-8A24-A2AB2F9351A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6853747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894695-7FAF-490D-A8A4-1F79154456B7}" type="datetimeFigureOut">
              <a:rPr lang="ru-RU" smtClean="0"/>
              <a:t>13.02.2026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B8A432-6891-4162-8A24-A2AB2F9351A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4862754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894695-7FAF-490D-A8A4-1F79154456B7}" type="datetimeFigureOut">
              <a:rPr lang="ru-RU" smtClean="0"/>
              <a:t>13.02.2026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B8A432-6891-4162-8A24-A2AB2F9351A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4476972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894695-7FAF-490D-A8A4-1F79154456B7}" type="datetimeFigureOut">
              <a:rPr lang="ru-RU" smtClean="0"/>
              <a:t>13.02.2026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B8A432-6891-4162-8A24-A2AB2F9351A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4663394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894695-7FAF-490D-A8A4-1F79154456B7}" type="datetimeFigureOut">
              <a:rPr lang="ru-RU" smtClean="0"/>
              <a:t>13.02.2026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B8A432-6891-4162-8A24-A2AB2F9351A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2775448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894695-7FAF-490D-A8A4-1F79154456B7}" type="datetimeFigureOut">
              <a:rPr lang="ru-RU" smtClean="0"/>
              <a:t>13.02.2026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B8A432-6891-4162-8A24-A2AB2F9351A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70056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5" Type="http://schemas.openxmlformats.org/officeDocument/2006/relationships/image" Target="../media/image13.png"/><Relationship Id="rId4" Type="http://schemas.openxmlformats.org/officeDocument/2006/relationships/image" Target="../media/image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video" Target="../media/media4.mp4"/><Relationship Id="rId1" Type="http://schemas.microsoft.com/office/2007/relationships/media" Target="../media/media4.mp4"/><Relationship Id="rId5" Type="http://schemas.openxmlformats.org/officeDocument/2006/relationships/image" Target="../media/image15.png"/><Relationship Id="rId4" Type="http://schemas.openxmlformats.org/officeDocument/2006/relationships/image" Target="../media/image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emf"/><Relationship Id="rId4" Type="http://schemas.openxmlformats.org/officeDocument/2006/relationships/image" Target="../media/image17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3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5" Type="http://schemas.openxmlformats.org/officeDocument/2006/relationships/image" Target="../media/image9.png"/><Relationship Id="rId4" Type="http://schemas.openxmlformats.org/officeDocument/2006/relationships/image" Target="../media/image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0528" y="0"/>
            <a:ext cx="9324528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Книга Героев 6В класса</a:t>
            </a:r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42273" y="5013176"/>
            <a:ext cx="7772400" cy="1752600"/>
          </a:xfrm>
        </p:spPr>
        <p:txBody>
          <a:bodyPr>
            <a:noAutofit/>
          </a:bodyPr>
          <a:lstStyle/>
          <a:p>
            <a:pPr algn="r"/>
            <a:r>
              <a:rPr lang="ru-RU" sz="1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Выполнили: ученики 6В класса</a:t>
            </a:r>
          </a:p>
          <a:p>
            <a:pPr algn="r"/>
            <a:r>
              <a:rPr lang="ru-RU" sz="1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Классный руководитель: Ионов И.А., </a:t>
            </a:r>
          </a:p>
          <a:p>
            <a:pPr algn="r"/>
            <a:r>
              <a:rPr lang="ru-RU" sz="1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 истории и обществознания </a:t>
            </a:r>
          </a:p>
          <a:p>
            <a:pPr algn="r"/>
            <a:r>
              <a:rPr lang="ru-RU" sz="1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МАОУ СОШ №25 г. Тюмени </a:t>
            </a:r>
          </a:p>
        </p:txBody>
      </p:sp>
    </p:spTree>
    <p:extLst>
      <p:ext uri="{BB962C8B-B14F-4D97-AF65-F5344CB8AC3E}">
        <p14:creationId xmlns:p14="http://schemas.microsoft.com/office/powerpoint/2010/main" val="315540639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51619" y="250726"/>
            <a:ext cx="3008313" cy="1162050"/>
          </a:xfrm>
        </p:spPr>
        <p:txBody>
          <a:bodyPr>
            <a:normAutofit/>
          </a:bodyPr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Абрамов Василий Николаевич, 1919 г.р.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91116" y="1663502"/>
            <a:ext cx="3456384" cy="4691063"/>
          </a:xfrm>
        </p:spPr>
        <p:txBody>
          <a:bodyPr>
            <a:noAutofit/>
          </a:bodyPr>
          <a:lstStyle/>
          <a:p>
            <a:pPr algn="ctr"/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войну попал прямо из армии, с Кавказа, где служил. Прошел всю войну. </a:t>
            </a:r>
            <a:endPara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Сержант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электромеханик-шофер 24 отдельного </a:t>
            </a:r>
            <a:r>
              <a:rPr lang="ru-RU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Ломженского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Ордена Кутузова и Ордена Красной Звезды полка Связи. </a:t>
            </a:r>
            <a:endPara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Медаль «за Оборону Кавказа»,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медаль 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«за Боевые заслуги». </a:t>
            </a: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Вернулся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войны, работал в колхозе. Назначен заместителем, потом председателем одного из совхозов Сокольского района Вологодской 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области.</a:t>
            </a: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274255"/>
            <a:ext cx="4347500" cy="585311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1304925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3" name="Picture 5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20" y="-19761"/>
            <a:ext cx="925252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3064" y="466092"/>
            <a:ext cx="3008313" cy="5285489"/>
          </a:xfrm>
        </p:spPr>
        <p:txBody>
          <a:bodyPr>
            <a:noAutofit/>
          </a:bodyPr>
          <a:lstStyle/>
          <a:p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момент начала ВОВ не был призван, так как молодых мужчин оставили в деревне для строительства моста через реку.  Призвался 3 февраля 1943 года Казанским РВК Омской обл. </a:t>
            </a:r>
            <a:endPara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Путь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защитника был недолгим, 19 июля 1943 года умер. Захоронен в братской могиле N 7 в Ростовской обл., Матвеево-Курганский район, с. Александровка. Установить более подробную информацию, путь воина, обстоятельства смерти на данный момент очень сложно. </a:t>
            </a:r>
            <a:endPara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районе, где погиб и захоронен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Баластров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И.П. проходил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Миусский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фронт. </a:t>
            </a:r>
          </a:p>
          <a:p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1943 г. в июле - августе там проходили жесточайшие бои. </a:t>
            </a:r>
            <a:endPara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1943 г. удалось прорвать оборону противника.</a:t>
            </a: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67704" y="466092"/>
            <a:ext cx="5112568" cy="588629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8231513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Picture background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20" y="-1"/>
            <a:ext cx="925252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260648"/>
            <a:ext cx="3008313" cy="1162050"/>
          </a:xfrm>
        </p:spPr>
        <p:txBody>
          <a:bodyPr>
            <a:noAutofit/>
          </a:bodyPr>
          <a:lstStyle/>
          <a:p>
            <a:pPr algn="ctr"/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Имамутдинов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Магсум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Имамутдинович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1898 – 11.03.1945 гг.</a:t>
            </a:r>
            <a:b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Сафин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546128" y="44624"/>
            <a:ext cx="4335711" cy="6500921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702691" y="1121297"/>
            <a:ext cx="3581277" cy="5306268"/>
          </a:xfrm>
        </p:spPr>
        <p:txBody>
          <a:bodyPr>
            <a:noAutofit/>
          </a:bodyPr>
          <a:lstStyle/>
          <a:p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фронтах Великой Отечественной войны с февраля 1942 года.</a:t>
            </a:r>
          </a:p>
          <a:p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Особо отличился 2 февраля 1945 года при строительстве 30-тонного моста через Одер у села </a:t>
            </a:r>
            <a:r>
              <a:rPr lang="ru-RU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Грошовиц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(Польша). Под сильным артиллерийским и пулемётным огнём противника, когда лёд на реке был разбит и установка опор стала невозможной, </a:t>
            </a:r>
            <a:r>
              <a:rPr lang="ru-RU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Имамутдинов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первым бросился в ледяную воду и вместе с последовавшими его примеру бойцами установил рамную опору.</a:t>
            </a:r>
          </a:p>
          <a:p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Указом Президиума Верховного Совета СССР от 10 апреля 1945 года за образцовое выполнение заданий командования и проявленные мужество и героизм в боях с немецко-фашистскими захватчиками присвоено звание Героя Советского Союза.</a:t>
            </a:r>
          </a:p>
          <a:p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 марта 1945 года </a:t>
            </a:r>
            <a:r>
              <a:rPr lang="ru-RU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Имамутдинов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погиб в бою. </a:t>
            </a:r>
          </a:p>
        </p:txBody>
      </p:sp>
    </p:spTree>
    <p:extLst>
      <p:ext uri="{BB962C8B-B14F-4D97-AF65-F5344CB8AC3E}">
        <p14:creationId xmlns:p14="http://schemas.microsoft.com/office/powerpoint/2010/main" val="7790167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75" y="-99392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260648"/>
            <a:ext cx="3008313" cy="1162050"/>
          </a:xfrm>
        </p:spPr>
        <p:txBody>
          <a:bodyPr>
            <a:noAutofit/>
          </a:bodyPr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Курышев Николай Матвеевич </a:t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25.12.1913г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– 06.11.1988г </a:t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27584" y="1484784"/>
            <a:ext cx="3528392" cy="4691063"/>
          </a:xfrm>
        </p:spPr>
        <p:txBody>
          <a:bodyPr>
            <a:noAutofit/>
          </a:bodyPr>
          <a:lstStyle/>
          <a:p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Был начальником штаба 30-го отдельного сапёрного батальона.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В 1942-1943 гг.,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районе деревни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Красывей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сапёрному батальону было приказано заминировать передний край боевых действий. Николай Матвеевич лично под огнём противника произвёл рекогносцировку местности, организовал быструю доставку мин. Задание было выполнено в срок. </a:t>
            </a:r>
            <a:endPara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деревне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Курчатки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в непосредственной близости противника под сильным обстрелом, под его руководством был построен мост через реку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Рыдань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что обеспечило своевременный пропуск нашей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артиллерии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боеприпасов. </a:t>
            </a:r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270958"/>
            <a:ext cx="3960440" cy="611729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2795495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Picture background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20" y="-1"/>
            <a:ext cx="925252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Агафонов Михаил Андрианович </a:t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19.11.1914 - 26.03.1999</a:t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Иванов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3875118" y="476672"/>
            <a:ext cx="5111750" cy="5111750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755576" y="1412776"/>
            <a:ext cx="3008313" cy="4691063"/>
          </a:xfrm>
        </p:spPr>
        <p:txBody>
          <a:bodyPr>
            <a:normAutofit/>
          </a:bodyPr>
          <a:lstStyle/>
          <a:p>
            <a:pPr algn="ctr"/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Ушёл на войну добровольцем. </a:t>
            </a:r>
            <a:endPara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Окончил курсы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бригадных командиров в г.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Саратове. </a:t>
            </a:r>
          </a:p>
          <a:p>
            <a:pPr algn="ctr"/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Награждён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шестью медалями, в том числе «За отвагу». </a:t>
            </a:r>
            <a:endPara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Был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ранен в ногу и комиссован по ранению в середине 1943 года.</a:t>
            </a:r>
          </a:p>
        </p:txBody>
      </p:sp>
    </p:spTree>
    <p:extLst>
      <p:ext uri="{BB962C8B-B14F-4D97-AF65-F5344CB8AC3E}">
        <p14:creationId xmlns:p14="http://schemas.microsoft.com/office/powerpoint/2010/main" val="172410442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4260" y="-18937"/>
            <a:ext cx="925252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3502605" y="1196752"/>
            <a:ext cx="2844636" cy="4031812"/>
          </a:xfrm>
          <a:prstGeom prst="rect">
            <a:avLst/>
          </a:prstGeom>
        </p:spPr>
      </p:pic>
      <p:pic>
        <p:nvPicPr>
          <p:cNvPr id="4" name="Изображение 2" descr="IMG_256"/>
          <p:cNvPicPr/>
          <p:nvPr/>
        </p:nvPicPr>
        <p:blipFill>
          <a:blip r:embed="rId4"/>
          <a:stretch>
            <a:fillRect/>
          </a:stretch>
        </p:blipFill>
        <p:spPr>
          <a:xfrm>
            <a:off x="699027" y="1196752"/>
            <a:ext cx="2880320" cy="40318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23216" y="1226784"/>
            <a:ext cx="2796759" cy="39717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929577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Picture 2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4260" y="-18937"/>
            <a:ext cx="925252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52967" y="1717107"/>
            <a:ext cx="3255661" cy="4691063"/>
          </a:xfrm>
        </p:spPr>
        <p:txBody>
          <a:bodyPr>
            <a:normAutofit fontScale="92500" lnSpcReduction="20000"/>
          </a:bodyPr>
          <a:lstStyle/>
          <a:p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Когда началась война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Мартынову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Василию Абрамовичу было 15 лет. В 17 лет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его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призвали на срочную службу в сибирский военный округ 33 армии. В июне 1944 года он воевал на Белорусском фронте. Принимал участие в боях по освобождению Варшавы и взятию Берлина. 5 июля 1945 года переплывая реку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Одер,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был ранен в правое предплечье. «Вода была ледяная, шёл февраль, немцы начали обстрел, я почувствовал огонь, дикое жжение в предплечье и вода вокруг меня стала красной, но я знал, что должен доплыть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…». Затем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был госпиталь, взятие Берлина и долгожданная победа над фашисткой Германией.</a:t>
            </a:r>
          </a:p>
          <a:p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его боевом пути говорят награды: «За освобождение Варшавы», «За взятие Берлина», «За победу над Германией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61235" y="384086"/>
            <a:ext cx="4738952" cy="601348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251520" y="841042"/>
            <a:ext cx="4572000" cy="707886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Мартынов Василий Абрамович</a:t>
            </a:r>
          </a:p>
          <a:p>
            <a:pPr algn="ctr"/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08.01.1926-20.09.2007</a:t>
            </a:r>
          </a:p>
        </p:txBody>
      </p:sp>
    </p:spTree>
    <p:extLst>
      <p:ext uri="{BB962C8B-B14F-4D97-AF65-F5344CB8AC3E}">
        <p14:creationId xmlns:p14="http://schemas.microsoft.com/office/powerpoint/2010/main" val="84170659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20" y="-28413"/>
            <a:ext cx="925252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Коллекция памятных монет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Ахметдинова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Анвара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867" b="9660"/>
          <a:stretch/>
        </p:blipFill>
        <p:spPr bwMode="auto">
          <a:xfrm>
            <a:off x="3342535" y="620689"/>
            <a:ext cx="5813050" cy="623731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6405055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5" name="Picture 5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20" y="-992"/>
            <a:ext cx="925252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123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4702454" y="2398598"/>
            <a:ext cx="3807039" cy="507605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1" y="0"/>
            <a:ext cx="3600400" cy="480053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8941914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9" name="Picture 5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217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4757139" y="2435995"/>
            <a:ext cx="3760167" cy="501355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3654" y="19397"/>
            <a:ext cx="3585517" cy="478068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9371614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27584" y="332656"/>
            <a:ext cx="8064896" cy="4525963"/>
          </a:xfrm>
        </p:spPr>
        <p:txBody>
          <a:bodyPr>
            <a:noAutofit/>
          </a:bodyPr>
          <a:lstStyle/>
          <a:p>
            <a:pPr marL="0" indent="0" algn="r">
              <a:buNone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«Книга Героев» — это дань уважения и памяти тем, кто прошёл сквозь испытания Великой Отечественной войны, сражался на передовой и трудился в глубоком тылу. </a:t>
            </a:r>
            <a:endParaRPr lang="en-US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r">
              <a:buNone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Здесь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собраны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краткие биографии ветеранов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чьи судьбы стали частью нашей общей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Победы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чьё мужество и стойкость вдохновляют поколения. </a:t>
            </a:r>
            <a:endParaRPr lang="en-US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r">
              <a:buNone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Эта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книга — вечный памятник героям, подарившим нам мирное небо над головой.</a:t>
            </a:r>
          </a:p>
        </p:txBody>
      </p:sp>
    </p:spTree>
    <p:extLst>
      <p:ext uri="{BB962C8B-B14F-4D97-AF65-F5344CB8AC3E}">
        <p14:creationId xmlns:p14="http://schemas.microsoft.com/office/powerpoint/2010/main" val="33407027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3" name="Picture 5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2700" y="9203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4545706" y="2185425"/>
            <a:ext cx="4005064" cy="534008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0"/>
            <a:ext cx="3168352" cy="422446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7895064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7" name="Picture 5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-21818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8195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4500616" y="2099160"/>
            <a:ext cx="4090601" cy="545413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9" y="1"/>
            <a:ext cx="3111809" cy="414907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6626377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21" name="Picture 5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6507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9219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4229023" y="1934772"/>
            <a:ext cx="4212838" cy="561711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4878"/>
            <a:ext cx="2952328" cy="393643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9640545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260648"/>
            <a:ext cx="3008313" cy="1162050"/>
          </a:xfrm>
        </p:spPr>
        <p:txBody>
          <a:bodyPr/>
          <a:lstStyle/>
          <a:p>
            <a:pPr algn="ctr"/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Дзюбан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Иван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Лукич, 1921 г.р.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Дущиц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3919538" y="273050"/>
            <a:ext cx="4422775" cy="5853113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99592" y="1484784"/>
            <a:ext cx="3008313" cy="4691063"/>
          </a:xfrm>
        </p:spPr>
        <p:txBody>
          <a:bodyPr>
            <a:normAutofit/>
          </a:bodyPr>
          <a:lstStyle/>
          <a:p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Участник Великой Отечественной войны. </a:t>
            </a:r>
          </a:p>
          <a:p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первых дней в военной части 110/10 города </a:t>
            </a:r>
            <a:r>
              <a:rPr lang="ru-RU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Симятическа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Был призван 08.10.1940  года в армию после окончания 10 классов. </a:t>
            </a:r>
          </a:p>
          <a:p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Участвовал в боевых действиях с первых дней войны. В августе 1941 года пропал без вести. </a:t>
            </a: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3906434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3420" y="-5830"/>
            <a:ext cx="9221136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56258" y="278245"/>
            <a:ext cx="3008313" cy="1162050"/>
          </a:xfrm>
        </p:spPr>
        <p:txBody>
          <a:bodyPr/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Бабаев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Гумер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Колчакович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b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1918-1993 гг.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99592" y="1556792"/>
            <a:ext cx="3008313" cy="4691063"/>
          </a:xfrm>
        </p:spPr>
        <p:txBody>
          <a:bodyPr>
            <a:normAutofit/>
          </a:bodyPr>
          <a:lstStyle/>
          <a:p>
            <a:pPr algn="ctr"/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Когда началась война, служил в разведке. </a:t>
            </a:r>
          </a:p>
          <a:p>
            <a:pPr algn="ctr"/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1941-1942 гг., по окончании курсов танкистов, старший сержант Бабаев воевал в составе 74-й бронетанковой бригаде водителем–механиком. </a:t>
            </a:r>
          </a:p>
        </p:txBody>
      </p:sp>
      <p:pic>
        <p:nvPicPr>
          <p:cNvPr id="1026" name="Picture 2" descr="C:\Users\Пользователь\Desktop\ФОТО к проекту 6В\Замалутдинов.png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87757" y="273050"/>
            <a:ext cx="4054025" cy="585311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751581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228" y="-1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260648"/>
            <a:ext cx="3008313" cy="1162050"/>
          </a:xfrm>
        </p:spPr>
        <p:txBody>
          <a:bodyPr>
            <a:noAutofit/>
          </a:bodyPr>
          <a:lstStyle/>
          <a:p>
            <a:pPr algn="ctr"/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Замалутдинов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Нуртдин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Шигапович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b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09.05.1922-02.07.2011 гг.</a:t>
            </a:r>
            <a:b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755576" y="1268760"/>
            <a:ext cx="3008313" cy="5589240"/>
          </a:xfrm>
        </p:spPr>
        <p:txBody>
          <a:bodyPr>
            <a:normAutofit fontScale="92500"/>
          </a:bodyPr>
          <a:lstStyle/>
          <a:p>
            <a:r>
              <a:rPr lang="ru-RU" sz="15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Замалутдинов</a:t>
            </a:r>
            <a:r>
              <a:rPr lang="ru-RU" sz="1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5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Нуртдин</a:t>
            </a:r>
            <a:r>
              <a:rPr lang="ru-RU" sz="1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5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Шигапович</a:t>
            </a:r>
            <a:r>
              <a:rPr lang="ru-RU" sz="1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родился 9 мая 1922 г. в местечке Таган в 100 км от Тюмени. </a:t>
            </a:r>
          </a:p>
          <a:p>
            <a:r>
              <a:rPr lang="ru-RU" sz="1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5 октября 1941 г. </a:t>
            </a:r>
            <a:r>
              <a:rPr lang="ru-RU" sz="15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Нуртдин</a:t>
            </a:r>
            <a:r>
              <a:rPr lang="ru-RU" sz="1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5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Шигапович</a:t>
            </a:r>
            <a:r>
              <a:rPr lang="ru-RU" sz="1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уходит на фронт. </a:t>
            </a:r>
          </a:p>
          <a:p>
            <a:endParaRPr lang="ru-RU" sz="15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составе 54-й армии воюет на </a:t>
            </a:r>
            <a:r>
              <a:rPr lang="ru-RU" sz="15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Волховском</a:t>
            </a:r>
            <a:r>
              <a:rPr lang="ru-RU" sz="1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фронте. Принимает участие в освобождении Тихвина, Польши, Восточной Пруссии, доходит до Берлина.</a:t>
            </a:r>
          </a:p>
          <a:p>
            <a:r>
              <a:rPr lang="ru-RU" sz="1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Когда советские войска освобождали Берлин, 6 мая 1945г., </a:t>
            </a:r>
            <a:r>
              <a:rPr lang="ru-RU" sz="15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Нуртдина</a:t>
            </a:r>
            <a:r>
              <a:rPr lang="ru-RU" sz="1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5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Шигаповича</a:t>
            </a:r>
            <a:r>
              <a:rPr lang="ru-RU" sz="1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ранило в правую руку. За всю войну это было уже шестое ранение. День Победы он встретил на больничной койке в госпитале.</a:t>
            </a:r>
          </a:p>
          <a:p>
            <a:r>
              <a:rPr lang="ru-RU" sz="15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Замалутдинов</a:t>
            </a:r>
            <a:r>
              <a:rPr lang="ru-RU" sz="1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5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Нуртдин</a:t>
            </a:r>
            <a:r>
              <a:rPr lang="ru-RU" sz="1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5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Шигапович</a:t>
            </a:r>
            <a:r>
              <a:rPr lang="ru-RU" sz="1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награжден орденом Красной Звезды, орденом Отечественной войны 2 степени, медалями «За отвагу», медалью Георгия Жукова, «Ветеран труда», юбилейными медалями.</a:t>
            </a:r>
          </a:p>
          <a:p>
            <a:endParaRPr lang="ru-RU" dirty="0"/>
          </a:p>
        </p:txBody>
      </p:sp>
      <p:pic>
        <p:nvPicPr>
          <p:cNvPr id="5" name="Объект 4" descr="C:\Users\Ramin\Desktop\КАМИЛА\vdejfAkgqwk.jpg"/>
          <p:cNvPicPr>
            <a:picLocks noGrp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51920" y="332656"/>
            <a:ext cx="4896544" cy="60486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30317528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20" y="-1"/>
            <a:ext cx="925252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188640"/>
            <a:ext cx="3008313" cy="1162050"/>
          </a:xfrm>
        </p:spPr>
        <p:txBody>
          <a:bodyPr>
            <a:noAutofit/>
          </a:bodyPr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Николаенко Владимир Антонович </a:t>
            </a:r>
            <a:b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(01.12.1926 – 14.07.2016)</a:t>
            </a:r>
            <a:b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27584" y="1484784"/>
            <a:ext cx="3008313" cy="5373216"/>
          </a:xfrm>
        </p:spPr>
        <p:txBody>
          <a:bodyPr>
            <a:normAutofit fontScale="55000" lnSpcReduction="20000"/>
          </a:bodyPr>
          <a:lstStyle/>
          <a:p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Владимир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Антонович родился в Красноярском гарнизоне 1 декабря 1926 года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После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седьмого класса поступил в военно-морскую спецшколу. Казалось, на редкость удачно складывается судьба… Но пришлось примерить военную форму раньше, чем начались занятия – летом 1941 года. Оказалось, что у офицерского сына нет других путей кроме фронтовых. Было ему тогда 14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лет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endParaRPr lang="ru-RU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мая 1942 года началось </a:t>
            </a:r>
            <a:r>
              <a:rPr lang="ru-RU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Изюмо-Борвенковское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наступление. В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августе 1942 года был Эльбрус. Потом грузинская горно-стрелковая дивизия. </a:t>
            </a:r>
          </a:p>
          <a:p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Там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Владимир Антонович и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его отец попали в плен в конце августа 1942 года.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плену он работал на разборке завалов и однажды просто сбежал. </a:t>
            </a:r>
            <a:endParaRPr lang="ru-RU" sz="2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октябре 1944 года взяли Белград, а потом в январе 1945 года - Будапешт. А в марте 1945 года взяли Вену. Под Братиславой соединились с танковым резервом, пошли на Брно. Брно тоже освободили. И тут чехи подняли восстание. С 8 на 9 мая 1945 года они вошли в Прагу. Немцы отошли в горы. Держались еще три дня. Но горючего у них не было. 12 мая 1945 года после обеда сдались 650 тысяч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человек. В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мае 1946 года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Владимир Антонович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звании младшего сержанта приехал на гарнизонную службу в город Тюмень.</a:t>
            </a:r>
          </a:p>
          <a:p>
            <a:endParaRPr lang="ru-RU" dirty="0"/>
          </a:p>
        </p:txBody>
      </p:sp>
      <p:pic>
        <p:nvPicPr>
          <p:cNvPr id="2050" name="Picture 2" descr="C:\Users\Пользователь\Desktop\ФОТО к проекту 6В\Николаенко.png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0" y="188640"/>
            <a:ext cx="4536504" cy="623146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207227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20" y="-1"/>
            <a:ext cx="925252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188640"/>
            <a:ext cx="3008313" cy="1162050"/>
          </a:xfrm>
        </p:spPr>
        <p:txBody>
          <a:bodyPr>
            <a:noAutofit/>
          </a:bodyPr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Николаенко Владимир Антонович </a:t>
            </a:r>
            <a:b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(01.12.1926 – 14.07.2016)</a:t>
            </a:r>
            <a:b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27584" y="1484784"/>
            <a:ext cx="3008313" cy="4691063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8025" y="1350689"/>
            <a:ext cx="2953856" cy="51515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37924" y="1396733"/>
            <a:ext cx="3626799" cy="500248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26898294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Picture background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20" y="0"/>
            <a:ext cx="925252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Манина Надежда Александровна </a:t>
            </a:r>
            <a:b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1925-2017 гг.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Пицюра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032250" y="273050"/>
            <a:ext cx="4197350" cy="5853113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755576" y="1412776"/>
            <a:ext cx="3008313" cy="5328592"/>
          </a:xfrm>
        </p:spPr>
        <p:txBody>
          <a:bodyPr>
            <a:noAutofit/>
          </a:bodyPr>
          <a:lstStyle/>
          <a:p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Когда началась Великая Отечественная война Надежде Александровне исполнилось 16 лет. </a:t>
            </a:r>
          </a:p>
          <a:p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Её и других сверстниц отправили на курсы трактористов. </a:t>
            </a:r>
          </a:p>
          <a:p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Когда заканчивались полевые работы, Надежда и её подруги работали санитарками в больнице. </a:t>
            </a:r>
          </a:p>
          <a:p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Позднее, ей предложили поработать сестрой-хозяйкой в этой же больнице. Она стала медиком.</a:t>
            </a:r>
          </a:p>
          <a:p>
            <a:endPara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 военные годы её наградили медалью за работу в тылу, а потом - награждали грамотами за трудовую доблесть. </a:t>
            </a:r>
          </a:p>
        </p:txBody>
      </p:sp>
    </p:spTree>
    <p:extLst>
      <p:ext uri="{BB962C8B-B14F-4D97-AF65-F5344CB8AC3E}">
        <p14:creationId xmlns:p14="http://schemas.microsoft.com/office/powerpoint/2010/main" val="307767633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369" y="7938"/>
            <a:ext cx="9144000" cy="68920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AutoShape 2" descr="https://i.oneme.ru/i?r=BTE2sh_eZW7g8kugOdIm2Notw5tjobynv4RWyPjMcPYwt7O4MsCw71slCRvntBJLtkM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AutoShape 5" descr="https://i.oneme.ru/i?r=BTE2sh_eZW7g8kugOdIm2Notw5tjobynv4RWyPjMcPYwt7O4MsCw71slCRvntBJLtkM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1561319" y="-733736"/>
            <a:ext cx="6834576" cy="83020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3798165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1741</TotalTime>
  <Words>1135</Words>
  <Application>Microsoft Office PowerPoint</Application>
  <PresentationFormat>Экран (4:3)</PresentationFormat>
  <Paragraphs>64</Paragraphs>
  <Slides>22</Slides>
  <Notes>0</Notes>
  <HiddenSlides>0</HiddenSlides>
  <MMClips>4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6" baseType="lpstr">
      <vt:lpstr>Arial</vt:lpstr>
      <vt:lpstr>Calibri</vt:lpstr>
      <vt:lpstr>Times New Roman</vt:lpstr>
      <vt:lpstr>Тема Office</vt:lpstr>
      <vt:lpstr>Книга Героев 6В класса</vt:lpstr>
      <vt:lpstr>Презентация PowerPoint</vt:lpstr>
      <vt:lpstr>Дзюбан Иван Лукич, 1921 г.р.</vt:lpstr>
      <vt:lpstr>Бабаев Гумер Колчакович  1918-1993 гг.</vt:lpstr>
      <vt:lpstr>Замалутдинов Нуртдин Шигапович  09.05.1922-02.07.2011 гг. </vt:lpstr>
      <vt:lpstr>Николаенко Владимир Антонович  (01.12.1926 – 14.07.2016) </vt:lpstr>
      <vt:lpstr>Николаенко Владимир Антонович  (01.12.1926 – 14.07.2016) </vt:lpstr>
      <vt:lpstr>Манина Надежда Александровна  1925-2017 гг. </vt:lpstr>
      <vt:lpstr>Презентация PowerPoint</vt:lpstr>
      <vt:lpstr>Абрамов Василий Николаевич, 1919 г.р. </vt:lpstr>
      <vt:lpstr>Презентация PowerPoint</vt:lpstr>
      <vt:lpstr>Имамутдинов Магсум Имамутдинович 1898 – 11.03.1945 гг. </vt:lpstr>
      <vt:lpstr>Курышев Николай Матвеевич  25.12.1913г. – 06.11.1988г  </vt:lpstr>
      <vt:lpstr>Агафонов Михаил Андрианович   19.11.1914 - 26.03.1999 </vt:lpstr>
      <vt:lpstr>Презентация PowerPoint</vt:lpstr>
      <vt:lpstr>Презентация PowerPoint</vt:lpstr>
      <vt:lpstr>Коллекция памятных монет Ахметдинова Анвара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Книга Героев 6В класса</dc:title>
  <dc:creator>Пользователь</dc:creator>
  <cp:lastModifiedBy>Пользователь</cp:lastModifiedBy>
  <cp:revision>19</cp:revision>
  <dcterms:created xsi:type="dcterms:W3CDTF">2026-01-23T04:04:04Z</dcterms:created>
  <dcterms:modified xsi:type="dcterms:W3CDTF">2026-02-13T12:46:55Z</dcterms:modified>
</cp:coreProperties>
</file>