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sldIdLst>
    <p:sldId id="273" r:id="rId2"/>
    <p:sldId id="260" r:id="rId3"/>
    <p:sldId id="261" r:id="rId4"/>
    <p:sldId id="262" r:id="rId5"/>
    <p:sldId id="263" r:id="rId6"/>
    <p:sldId id="264" r:id="rId7"/>
    <p:sldId id="265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54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70A99-D70F-4078-8515-4241B548E4F2}" type="datetimeFigureOut">
              <a:rPr lang="ru-RU" smtClean="0"/>
              <a:t>05.05.2017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DC2C-DFC8-4B75-86BF-2BF8C98E88F9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7436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70A99-D70F-4078-8515-4241B548E4F2}" type="datetimeFigureOut">
              <a:rPr lang="ru-RU" smtClean="0"/>
              <a:t>05.05.2017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DC2C-DFC8-4B75-86BF-2BF8C98E88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2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70A99-D70F-4078-8515-4241B548E4F2}" type="datetimeFigureOut">
              <a:rPr lang="ru-RU" smtClean="0"/>
              <a:t>05.05.2017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DC2C-DFC8-4B75-86BF-2BF8C98E88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2416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70A99-D70F-4078-8515-4241B548E4F2}" type="datetimeFigureOut">
              <a:rPr lang="ru-RU" smtClean="0"/>
              <a:t>05.05.2017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DC2C-DFC8-4B75-86BF-2BF8C98E88F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696435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70A99-D70F-4078-8515-4241B548E4F2}" type="datetimeFigureOut">
              <a:rPr lang="ru-RU" smtClean="0"/>
              <a:t>05.05.2017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DC2C-DFC8-4B75-86BF-2BF8C98E88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7227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70A99-D70F-4078-8515-4241B548E4F2}" type="datetimeFigureOut">
              <a:rPr lang="ru-RU" smtClean="0"/>
              <a:t>05.05.2017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DC2C-DFC8-4B75-86BF-2BF8C98E88F9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72331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70A99-D70F-4078-8515-4241B548E4F2}" type="datetimeFigureOut">
              <a:rPr lang="ru-RU" smtClean="0"/>
              <a:t>05.05.2017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DC2C-DFC8-4B75-86BF-2BF8C98E88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2631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70A99-D70F-4078-8515-4241B548E4F2}" type="datetimeFigureOut">
              <a:rPr lang="ru-RU" smtClean="0"/>
              <a:t>05.05.2017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DC2C-DFC8-4B75-86BF-2BF8C98E88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7541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70A99-D70F-4078-8515-4241B548E4F2}" type="datetimeFigureOut">
              <a:rPr lang="ru-RU" smtClean="0"/>
              <a:t>05.05.2017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DC2C-DFC8-4B75-86BF-2BF8C98E88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21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70A99-D70F-4078-8515-4241B548E4F2}" type="datetimeFigureOut">
              <a:rPr lang="ru-RU" smtClean="0"/>
              <a:t>05.05.2017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DC2C-DFC8-4B75-86BF-2BF8C98E88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87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70A99-D70F-4078-8515-4241B548E4F2}" type="datetimeFigureOut">
              <a:rPr lang="ru-RU" smtClean="0"/>
              <a:t>05.05.2017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DC2C-DFC8-4B75-86BF-2BF8C98E88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915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70A99-D70F-4078-8515-4241B548E4F2}" type="datetimeFigureOut">
              <a:rPr lang="ru-RU" smtClean="0"/>
              <a:t>05.05.2017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DC2C-DFC8-4B75-86BF-2BF8C98E88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092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70A99-D70F-4078-8515-4241B548E4F2}" type="datetimeFigureOut">
              <a:rPr lang="ru-RU" smtClean="0"/>
              <a:t>05.05.2017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DC2C-DFC8-4B75-86BF-2BF8C98E88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433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70A99-D70F-4078-8515-4241B548E4F2}" type="datetimeFigureOut">
              <a:rPr lang="ru-RU" smtClean="0"/>
              <a:t>05.05.2017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DC2C-DFC8-4B75-86BF-2BF8C98E88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5099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70A99-D70F-4078-8515-4241B548E4F2}" type="datetimeFigureOut">
              <a:rPr lang="ru-RU" smtClean="0"/>
              <a:t>05.05.2017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DC2C-DFC8-4B75-86BF-2BF8C98E88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855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70A99-D70F-4078-8515-4241B548E4F2}" type="datetimeFigureOut">
              <a:rPr lang="ru-RU" smtClean="0"/>
              <a:t>05.05.2017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DC2C-DFC8-4B75-86BF-2BF8C98E88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090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70A99-D70F-4078-8515-4241B548E4F2}" type="datetimeFigureOut">
              <a:rPr lang="ru-RU" smtClean="0"/>
              <a:t>05.05.2017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DC2C-DFC8-4B75-86BF-2BF8C98E88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589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6570A99-D70F-4078-8515-4241B548E4F2}" type="datetimeFigureOut">
              <a:rPr lang="ru-RU" smtClean="0"/>
              <a:t>05.05.2017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FF8DC2C-DFC8-4B75-86BF-2BF8C98E88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0285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  <p:sldLayoutId id="2147483912" r:id="rId12"/>
    <p:sldLayoutId id="2147483913" r:id="rId13"/>
    <p:sldLayoutId id="2147483914" r:id="rId14"/>
    <p:sldLayoutId id="2147483915" r:id="rId15"/>
    <p:sldLayoutId id="2147483916" r:id="rId16"/>
    <p:sldLayoutId id="214748391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737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7264" y="769423"/>
            <a:ext cx="5138231" cy="5863494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В своем первом бою проявил огромное мужество и отвагу. Его ранили в руку, но он все равно продолжал ходить в атаку.</a:t>
            </a:r>
          </a:p>
          <a:p>
            <a:r>
              <a:rPr lang="ru-RU" dirty="0">
                <a:solidFill>
                  <a:schemeClr val="bg1"/>
                </a:solidFill>
              </a:rPr>
              <a:t>Вызвался установить связь с окружённым отрядом </a:t>
            </a:r>
            <a:r>
              <a:rPr lang="ru-RU" dirty="0" err="1">
                <a:solidFill>
                  <a:schemeClr val="bg1"/>
                </a:solidFill>
              </a:rPr>
              <a:t>Д.Фурманова</a:t>
            </a:r>
            <a:r>
              <a:rPr lang="ru-RU" dirty="0">
                <a:solidFill>
                  <a:schemeClr val="bg1"/>
                </a:solidFill>
              </a:rPr>
              <a:t>. Он вовремя привёл подкрепление, и бой завершился разгромом фашистских карателей. </a:t>
            </a:r>
          </a:p>
          <a:p>
            <a:r>
              <a:rPr lang="ru-RU" dirty="0">
                <a:solidFill>
                  <a:schemeClr val="bg1"/>
                </a:solidFill>
              </a:rPr>
              <a:t>При выполнении очередного разведывательного задания был окружен гитлеровцами, отстреливался до последнего патрона и, не желая сдаваться в плен, взорвал гранатой себя и окружавших его врагов.</a:t>
            </a:r>
          </a:p>
          <a:p>
            <a:r>
              <a:rPr lang="ru-RU" dirty="0">
                <a:solidFill>
                  <a:schemeClr val="bg1"/>
                </a:solidFill>
              </a:rPr>
              <a:t>Был удостоен звания Героя Советского Союза.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1295">
            <a:off x="9172660" y="2815913"/>
            <a:ext cx="2497613" cy="367518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620897" y="123092"/>
            <a:ext cx="21034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600" b="1" dirty="0">
                <a:ln w="22225">
                  <a:solidFill>
                    <a:srgbClr val="FA9C1F"/>
                  </a:solidFill>
                  <a:prstDash val="solid"/>
                </a:ln>
                <a:solidFill>
                  <a:prstClr val="black"/>
                </a:solidFill>
                <a:effectLst>
                  <a:glow rad="139700">
                    <a:srgbClr val="760603">
                      <a:satMod val="175000"/>
                      <a:alpha val="40000"/>
                    </a:srgbClr>
                  </a:glow>
                </a:effectLst>
              </a:rPr>
              <a:t>Кто он ?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5495" y="1116364"/>
            <a:ext cx="3493311" cy="233497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283236" y="3475110"/>
            <a:ext cx="45016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bg1"/>
                </a:solidFill>
              </a:rPr>
              <a:t>В Минске поставлен памятник этому пионеру-герою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674056" y="2528005"/>
            <a:ext cx="8525021" cy="1569660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r>
              <a:rPr lang="ru-RU" sz="9600" dirty="0"/>
              <a:t>Марат </a:t>
            </a:r>
            <a:r>
              <a:rPr lang="ru-RU" sz="9600" dirty="0" err="1"/>
              <a:t>Казей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36565108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2519" y="513471"/>
            <a:ext cx="6673191" cy="626012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В 12 лет стал разведчиком в партизанском отряде. </a:t>
            </a:r>
          </a:p>
          <a:p>
            <a:r>
              <a:rPr lang="ru-RU" dirty="0">
                <a:solidFill>
                  <a:schemeClr val="bg1"/>
                </a:solidFill>
              </a:rPr>
              <a:t>На счету этого юного героя шесть взорванных эшелонов врага, множество успешных засад. </a:t>
            </a:r>
          </a:p>
          <a:p>
            <a:r>
              <a:rPr lang="ru-RU" dirty="0">
                <a:solidFill>
                  <a:schemeClr val="bg1"/>
                </a:solidFill>
              </a:rPr>
              <a:t>Он погиб в 14 лет в неравном бою с фашистами. </a:t>
            </a:r>
          </a:p>
          <a:p>
            <a:r>
              <a:rPr lang="ru-RU" dirty="0">
                <a:solidFill>
                  <a:schemeClr val="bg1"/>
                </a:solidFill>
              </a:rPr>
              <a:t>О нём написаны сотни повестей, рассказов, очерков. </a:t>
            </a:r>
          </a:p>
          <a:p>
            <a:r>
              <a:rPr lang="ru-RU" b="1" dirty="0">
                <a:solidFill>
                  <a:schemeClr val="bg1"/>
                </a:solidFill>
              </a:rPr>
              <a:t>Посмертно присвоено звание Героя Советского Союза.</a:t>
            </a: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50038" y="190305"/>
            <a:ext cx="40841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Кто он ?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3420">
            <a:off x="6831172" y="942603"/>
            <a:ext cx="2984316" cy="39398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2006">
            <a:off x="8497859" y="4361235"/>
            <a:ext cx="3453115" cy="229696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218784" y="2794699"/>
            <a:ext cx="9908761" cy="1569660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r>
              <a:rPr lang="ru-RU" sz="9600" dirty="0"/>
              <a:t>Валентин Котик</a:t>
            </a:r>
          </a:p>
        </p:txBody>
      </p:sp>
    </p:spTree>
    <p:extLst>
      <p:ext uri="{BB962C8B-B14F-4D97-AF65-F5344CB8AC3E}">
        <p14:creationId xmlns:p14="http://schemas.microsoft.com/office/powerpoint/2010/main" val="35714232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9488" y="773723"/>
            <a:ext cx="6878646" cy="6260124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На свой страх и риск подпилил сваи моста. Первый же фашистский бронетранспортер, который заехал на этот мост, рухнул с него и вышел из строя. </a:t>
            </a:r>
          </a:p>
          <a:p>
            <a:r>
              <a:rPr lang="ru-RU" dirty="0">
                <a:solidFill>
                  <a:schemeClr val="bg1"/>
                </a:solidFill>
              </a:rPr>
              <a:t>Когда немцы потребовали, чтобы он привел их к лесу, откуда партизаны делали вылазки, этот пионер-герой вывел гитлеровцев к </a:t>
            </a:r>
            <a:r>
              <a:rPr lang="ru-RU" dirty="0" err="1">
                <a:solidFill>
                  <a:schemeClr val="bg1"/>
                </a:solidFill>
              </a:rPr>
              <a:t>полицайской</a:t>
            </a:r>
            <a:r>
              <a:rPr lang="ru-RU" dirty="0">
                <a:solidFill>
                  <a:schemeClr val="bg1"/>
                </a:solidFill>
              </a:rPr>
              <a:t> засаде. В темноте каратели приняли полицаев за партизан и открыли по ним огонь, уничтожив немало предателей Родины.</a:t>
            </a:r>
          </a:p>
          <a:p>
            <a:r>
              <a:rPr lang="ru-RU" dirty="0">
                <a:solidFill>
                  <a:schemeClr val="bg1"/>
                </a:solidFill>
              </a:rPr>
              <a:t>Был отличным подрывником, принял участие в уничтожении девяти эшелонов с живой силой и техникой врага. </a:t>
            </a:r>
          </a:p>
          <a:p>
            <a:r>
              <a:rPr lang="ru-RU" dirty="0">
                <a:solidFill>
                  <a:schemeClr val="bg1"/>
                </a:solidFill>
              </a:rPr>
              <a:t>Его подвиги отмечены </a:t>
            </a:r>
            <a:r>
              <a:rPr lang="ru-RU" b="1" dirty="0">
                <a:solidFill>
                  <a:schemeClr val="bg1"/>
                </a:solidFill>
              </a:rPr>
              <a:t>орденами Ленина, Красного Знамени, Отечественной войны I степени, медалью “Партизану Отечественной войны” I степени.</a:t>
            </a: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40080" y="262075"/>
            <a:ext cx="21034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600" b="1" dirty="0">
                <a:ln w="22225">
                  <a:solidFill>
                    <a:srgbClr val="FA9C1F"/>
                  </a:solidFill>
                  <a:prstDash val="solid"/>
                </a:ln>
                <a:solidFill>
                  <a:prstClr val="black"/>
                </a:solidFill>
                <a:effectLst>
                  <a:glow rad="139700">
                    <a:srgbClr val="760603">
                      <a:satMod val="175000"/>
                      <a:alpha val="40000"/>
                    </a:srgbClr>
                  </a:glow>
                </a:effectLst>
              </a:rPr>
              <a:t>Кто он ?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981" y="908406"/>
            <a:ext cx="3920745" cy="550389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62708" y="2699885"/>
            <a:ext cx="11240086" cy="1569660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r>
              <a:rPr lang="ru-RU" sz="9600" dirty="0"/>
              <a:t>Василий Коробко</a:t>
            </a:r>
          </a:p>
        </p:txBody>
      </p:sp>
    </p:spTree>
    <p:extLst>
      <p:ext uri="{BB962C8B-B14F-4D97-AF65-F5344CB8AC3E}">
        <p14:creationId xmlns:p14="http://schemas.microsoft.com/office/powerpoint/2010/main" val="18133006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8641" y="668216"/>
            <a:ext cx="5781820" cy="6344529"/>
          </a:xfrm>
        </p:spPr>
        <p:txBody>
          <a:bodyPr>
            <a:normAutofit/>
          </a:bodyPr>
          <a:lstStyle/>
          <a:p>
            <a:r>
              <a:rPr lang="ru-RU" sz="2250" dirty="0">
                <a:solidFill>
                  <a:schemeClr val="bg1"/>
                </a:solidFill>
              </a:rPr>
              <a:t>Член подпольной группы райкома комсомола, она осуществляла связь с местным партизанским отрядом, доставляя за многие десятки километров сведения разведывательного характера.</a:t>
            </a:r>
          </a:p>
          <a:p>
            <a:r>
              <a:rPr lang="ru-RU" sz="2250" dirty="0">
                <a:solidFill>
                  <a:schemeClr val="bg1"/>
                </a:solidFill>
              </a:rPr>
              <a:t>Во время выполнения очередного задания её выдал предатель. Девочку пытали. Не добившись никакой информации, фашисты расстреляли юную пионерку. </a:t>
            </a:r>
          </a:p>
          <a:p>
            <a:r>
              <a:rPr lang="ru-RU" sz="2250" dirty="0">
                <a:solidFill>
                  <a:schemeClr val="bg1"/>
                </a:solidFill>
              </a:rPr>
              <a:t>Посмертно награждена орденом </a:t>
            </a:r>
            <a:r>
              <a:rPr lang="ru-RU" sz="2250" b="1" dirty="0">
                <a:solidFill>
                  <a:schemeClr val="bg1"/>
                </a:solidFill>
              </a:rPr>
              <a:t>Отечественной войны I степени.</a:t>
            </a:r>
            <a:endParaRPr lang="ru-RU" sz="2250" dirty="0">
              <a:solidFill>
                <a:schemeClr val="bg1"/>
              </a:solidFill>
            </a:endParaRP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445596" y="190305"/>
            <a:ext cx="24080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600" b="1" dirty="0">
                <a:ln w="22225">
                  <a:solidFill>
                    <a:srgbClr val="FA9C1F"/>
                  </a:solidFill>
                  <a:prstDash val="solid"/>
                </a:ln>
                <a:solidFill>
                  <a:prstClr val="black"/>
                </a:solidFill>
                <a:effectLst>
                  <a:glow rad="139700">
                    <a:srgbClr val="760603">
                      <a:satMod val="175000"/>
                      <a:alpha val="40000"/>
                    </a:srgbClr>
                  </a:glow>
                </a:effectLst>
              </a:rPr>
              <a:t>Кто она ?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403" y="1017791"/>
            <a:ext cx="3670615" cy="516254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48641" y="2355030"/>
            <a:ext cx="11155679" cy="1569660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r>
              <a:rPr lang="ru-RU" sz="9600" dirty="0"/>
              <a:t>Нина </a:t>
            </a:r>
            <a:r>
              <a:rPr lang="ru-RU" sz="9600" dirty="0" err="1"/>
              <a:t>Куковерова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40213317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6098" y="1308295"/>
            <a:ext cx="5697416" cy="5408636"/>
          </a:xfrm>
        </p:spPr>
        <p:txBody>
          <a:bodyPr>
            <a:noAutofit/>
          </a:bodyPr>
          <a:lstStyle/>
          <a:p>
            <a:r>
              <a:rPr lang="ru-RU" sz="2250" dirty="0">
                <a:solidFill>
                  <a:schemeClr val="bg1"/>
                </a:solidFill>
              </a:rPr>
              <a:t>Работала подсобной рабочей в столовой для немецких офицеров. </a:t>
            </a:r>
          </a:p>
          <a:p>
            <a:r>
              <a:rPr lang="ru-RU" sz="2250" dirty="0">
                <a:solidFill>
                  <a:schemeClr val="bg1"/>
                </a:solidFill>
              </a:rPr>
              <a:t>Работая в столовой центра переподготовки немецких офицеров, юная партизанка отравила пищу, в результате чего погибло более ста офицеров. Во время разбирательств, желая доказать немцам свою непричастность, съела отравленный суп. Чудом осталась жива. </a:t>
            </a:r>
          </a:p>
          <a:p>
            <a:r>
              <a:rPr lang="ru-RU" sz="2250" dirty="0">
                <a:solidFill>
                  <a:schemeClr val="bg1"/>
                </a:solidFill>
              </a:rPr>
              <a:t>На допросе схватив лежащий на столе пистолет, она застрелила двух фашистов, но убежать ей не удалось.</a:t>
            </a:r>
          </a:p>
          <a:p>
            <a:pPr marL="0" indent="0">
              <a:buNone/>
            </a:pP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35651" y="295812"/>
            <a:ext cx="24080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600" b="1" dirty="0">
                <a:ln w="22225">
                  <a:solidFill>
                    <a:srgbClr val="FA9C1F"/>
                  </a:solidFill>
                  <a:prstDash val="solid"/>
                </a:ln>
                <a:solidFill>
                  <a:prstClr val="black"/>
                </a:solidFill>
                <a:effectLst>
                  <a:glow rad="139700">
                    <a:srgbClr val="760603">
                      <a:satMod val="175000"/>
                      <a:alpha val="40000"/>
                    </a:srgbClr>
                  </a:glow>
                </a:effectLst>
              </a:rPr>
              <a:t>Кто она ?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2530">
            <a:off x="6457070" y="1308295"/>
            <a:ext cx="2444726" cy="34161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19003">
            <a:off x="8901797" y="2825591"/>
            <a:ext cx="2521170" cy="360884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55563" y="2442953"/>
            <a:ext cx="11755902" cy="1569660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r>
              <a:rPr lang="ru-RU" sz="9600" dirty="0"/>
              <a:t>Зинаида Портнова</a:t>
            </a:r>
          </a:p>
        </p:txBody>
      </p:sp>
    </p:spTree>
    <p:extLst>
      <p:ext uri="{BB962C8B-B14F-4D97-AF65-F5344CB8AC3E}">
        <p14:creationId xmlns:p14="http://schemas.microsoft.com/office/powerpoint/2010/main" val="21053965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" y="889608"/>
            <a:ext cx="6981544" cy="6527408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Всего он участвовал в 27 боевых операциях, им было уничтожено: 78 немцев, два железнодорожных и 12 шоссейных мостов, два </a:t>
            </a:r>
            <a:r>
              <a:rPr lang="ru-RU" dirty="0" err="1">
                <a:solidFill>
                  <a:schemeClr val="bg1"/>
                </a:solidFill>
              </a:rPr>
              <a:t>продовольственно</a:t>
            </a:r>
            <a:r>
              <a:rPr lang="ru-RU" dirty="0">
                <a:solidFill>
                  <a:schemeClr val="bg1"/>
                </a:solidFill>
              </a:rPr>
              <a:t>-фуражных склада и 10 автомашин с боеприпасами. </a:t>
            </a:r>
          </a:p>
          <a:p>
            <a:r>
              <a:rPr lang="ru-RU" dirty="0">
                <a:solidFill>
                  <a:schemeClr val="bg1"/>
                </a:solidFill>
              </a:rPr>
              <a:t>Был в его жизни бой, который юный партизан вел один на один с фашистским генералом. Граната, брошенная мальчиком, подбила машину. Из нее выбрался гитлеровец с портфелем в руках и, отстреливаясь, бросился бежать. Он – за ним. Почти километр преследовал юный герой врага и, наконец, убил его. В портфеле оказались очень важные документы. Штаб партизан немедленно переправил их самолетом в Москву.</a:t>
            </a:r>
          </a:p>
          <a:p>
            <a:r>
              <a:rPr lang="ru-RU" dirty="0">
                <a:solidFill>
                  <a:schemeClr val="bg1"/>
                </a:solidFill>
              </a:rPr>
              <a:t>Посмертно присвоено звание Героя Советского Союза.</a:t>
            </a:r>
          </a:p>
          <a:p>
            <a:pPr marL="0" indent="0">
              <a:buNone/>
            </a:pP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63099" y="243277"/>
            <a:ext cx="21034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600" b="1" dirty="0">
                <a:ln w="22225">
                  <a:solidFill>
                    <a:srgbClr val="FA9C1F"/>
                  </a:solidFill>
                  <a:prstDash val="solid"/>
                </a:ln>
                <a:solidFill>
                  <a:prstClr val="black"/>
                </a:solidFill>
                <a:effectLst>
                  <a:glow rad="139700">
                    <a:srgbClr val="760603">
                      <a:satMod val="175000"/>
                      <a:alpha val="40000"/>
                    </a:srgbClr>
                  </a:glow>
                </a:effectLst>
              </a:rPr>
              <a:t>Кто он ?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575" y="1353842"/>
            <a:ext cx="4088633" cy="453452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84738" y="2332112"/>
            <a:ext cx="10170942" cy="1569660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r>
              <a:rPr lang="ru-RU" sz="9600" dirty="0"/>
              <a:t>Леонид Голиков</a:t>
            </a:r>
          </a:p>
        </p:txBody>
      </p:sp>
    </p:spTree>
    <p:extLst>
      <p:ext uri="{BB962C8B-B14F-4D97-AF65-F5344CB8AC3E}">
        <p14:creationId xmlns:p14="http://schemas.microsoft.com/office/powerpoint/2010/main" val="24385284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AD2E03"/>
      </a:dk2>
      <a:lt2>
        <a:srgbClr val="D75626"/>
      </a:lt2>
      <a:accent1>
        <a:srgbClr val="760603"/>
      </a:accent1>
      <a:accent2>
        <a:srgbClr val="FA9C1F"/>
      </a:accent2>
      <a:accent3>
        <a:srgbClr val="D9BB55"/>
      </a:accent3>
      <a:accent4>
        <a:srgbClr val="829551"/>
      </a:accent4>
      <a:accent5>
        <a:srgbClr val="58A28B"/>
      </a:accent5>
      <a:accent6>
        <a:srgbClr val="426480"/>
      </a:accent6>
      <a:hlink>
        <a:srgbClr val="460402"/>
      </a:hlink>
      <a:folHlink>
        <a:srgbClr val="991111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4000"/>
                <a:hueMod val="22000"/>
                <a:satMod val="220000"/>
                <a:lumMod val="6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903AAAE-3EA5-424A-B142-CC51DC1F897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413</TotalTime>
  <Words>326</Words>
  <Application>Microsoft Office PowerPoint</Application>
  <PresentationFormat>Широкоэкранный</PresentationFormat>
  <Paragraphs>35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Century Gothic</vt:lpstr>
      <vt:lpstr>Wingdings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Герои-пионеры Великой Отечественной войны</dc:title>
  <dc:creator>Asus note</dc:creator>
  <cp:lastModifiedBy>user</cp:lastModifiedBy>
  <cp:revision>21</cp:revision>
  <dcterms:created xsi:type="dcterms:W3CDTF">2017-05-01T06:06:11Z</dcterms:created>
  <dcterms:modified xsi:type="dcterms:W3CDTF">2017-05-05T08:07:29Z</dcterms:modified>
</cp:coreProperties>
</file>