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3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43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4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6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2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3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63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54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2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7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1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9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3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9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5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9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8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570A99-D70F-4078-8515-4241B548E4F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F8DC2C-DFC8-4B75-86BF-2BF8C98E8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28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264" y="769423"/>
            <a:ext cx="5138231" cy="586349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своем первом бою проявил огромное мужество и отвагу. Его ранили в руку, но он все равно продолжал ходить в атаку.</a:t>
            </a:r>
          </a:p>
          <a:p>
            <a:r>
              <a:rPr lang="ru-RU" dirty="0">
                <a:solidFill>
                  <a:schemeClr val="bg1"/>
                </a:solidFill>
              </a:rPr>
              <a:t>Вызвался установить связь с окружённым отрядом </a:t>
            </a:r>
            <a:r>
              <a:rPr lang="ru-RU" dirty="0" err="1">
                <a:solidFill>
                  <a:schemeClr val="bg1"/>
                </a:solidFill>
              </a:rPr>
              <a:t>Д.Фурманова</a:t>
            </a:r>
            <a:r>
              <a:rPr lang="ru-RU" dirty="0">
                <a:solidFill>
                  <a:schemeClr val="bg1"/>
                </a:solidFill>
              </a:rPr>
              <a:t>. Он вовремя привёл подкрепление, и бой завершился разгромом фашистских карателей. </a:t>
            </a:r>
          </a:p>
          <a:p>
            <a:r>
              <a:rPr lang="ru-RU" dirty="0">
                <a:solidFill>
                  <a:schemeClr val="bg1"/>
                </a:solidFill>
              </a:rPr>
              <a:t>При выполнении очередного разведывательного задания был окружен гитлеровцами, отстреливался до последнего патрона и, не желая сдаваться в плен, взорвал гранатой себя и окружавших его врагов.</a:t>
            </a:r>
          </a:p>
          <a:p>
            <a:r>
              <a:rPr lang="ru-RU" dirty="0">
                <a:solidFill>
                  <a:schemeClr val="bg1"/>
                </a:solidFill>
              </a:rPr>
              <a:t>Был удостоен звания Героя Советского Союза.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295">
            <a:off x="9172660" y="2815913"/>
            <a:ext cx="2497613" cy="36751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20897" y="123092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ln w="22225">
                  <a:solidFill>
                    <a:srgbClr val="FA9C1F"/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760603">
                      <a:satMod val="175000"/>
                      <a:alpha val="40000"/>
                    </a:srgbClr>
                  </a:glow>
                </a:effectLst>
              </a:rPr>
              <a:t>Кто он 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495" y="1116364"/>
            <a:ext cx="3493311" cy="23349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3236" y="3475110"/>
            <a:ext cx="4501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В Минске поставлен памятник этому пионеру-герою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4056" y="2528005"/>
            <a:ext cx="8525021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9600" dirty="0"/>
              <a:t>Марат </a:t>
            </a:r>
            <a:r>
              <a:rPr lang="ru-RU" sz="9600" dirty="0" err="1"/>
              <a:t>Казей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65651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19" y="513471"/>
            <a:ext cx="6673191" cy="626012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12 лет стал разведчиком в партизанском отряде. </a:t>
            </a:r>
          </a:p>
          <a:p>
            <a:r>
              <a:rPr lang="ru-RU" dirty="0">
                <a:solidFill>
                  <a:schemeClr val="bg1"/>
                </a:solidFill>
              </a:rPr>
              <a:t>На счету этого юного героя шесть взорванных эшелонов врага, множество успешных засад. </a:t>
            </a:r>
          </a:p>
          <a:p>
            <a:r>
              <a:rPr lang="ru-RU" dirty="0">
                <a:solidFill>
                  <a:schemeClr val="bg1"/>
                </a:solidFill>
              </a:rPr>
              <a:t>Он погиб в 14 лет в неравном бою с фашистами. </a:t>
            </a:r>
          </a:p>
          <a:p>
            <a:r>
              <a:rPr lang="ru-RU" dirty="0">
                <a:solidFill>
                  <a:schemeClr val="bg1"/>
                </a:solidFill>
              </a:rPr>
              <a:t>О нём написаны сотни повестей, рассказов, очерков. </a:t>
            </a:r>
          </a:p>
          <a:p>
            <a:r>
              <a:rPr lang="ru-RU" b="1" dirty="0">
                <a:solidFill>
                  <a:schemeClr val="bg1"/>
                </a:solidFill>
              </a:rPr>
              <a:t>Посмертно присвоено звание Героя Советского Союза.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50038" y="190305"/>
            <a:ext cx="4084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Кто он 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3420">
            <a:off x="6831172" y="942603"/>
            <a:ext cx="2984316" cy="3939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006">
            <a:off x="8497859" y="4361235"/>
            <a:ext cx="3453115" cy="22969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8784" y="2794699"/>
            <a:ext cx="9908761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9600" dirty="0"/>
              <a:t>Валентин Котик</a:t>
            </a:r>
          </a:p>
        </p:txBody>
      </p:sp>
    </p:spTree>
    <p:extLst>
      <p:ext uri="{BB962C8B-B14F-4D97-AF65-F5344CB8AC3E}">
        <p14:creationId xmlns:p14="http://schemas.microsoft.com/office/powerpoint/2010/main" val="357142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8" y="773723"/>
            <a:ext cx="6878646" cy="62601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 свой страх и риск подпилил сваи моста. Первый же фашистский бронетранспортер, который заехал на этот мост, рухнул с него и вышел из строя. </a:t>
            </a:r>
          </a:p>
          <a:p>
            <a:r>
              <a:rPr lang="ru-RU" dirty="0">
                <a:solidFill>
                  <a:schemeClr val="bg1"/>
                </a:solidFill>
              </a:rPr>
              <a:t>Когда немцы потребовали, чтобы он привел их к лесу, откуда партизаны делали вылазки, этот пионер-герой вывел гитлеровцев к </a:t>
            </a:r>
            <a:r>
              <a:rPr lang="ru-RU" dirty="0" err="1">
                <a:solidFill>
                  <a:schemeClr val="bg1"/>
                </a:solidFill>
              </a:rPr>
              <a:t>полицайской</a:t>
            </a:r>
            <a:r>
              <a:rPr lang="ru-RU" dirty="0">
                <a:solidFill>
                  <a:schemeClr val="bg1"/>
                </a:solidFill>
              </a:rPr>
              <a:t> засаде. В темноте каратели приняли полицаев за партизан и открыли по ним огонь, уничтожив немало предателей Родины.</a:t>
            </a:r>
          </a:p>
          <a:p>
            <a:r>
              <a:rPr lang="ru-RU" dirty="0">
                <a:solidFill>
                  <a:schemeClr val="bg1"/>
                </a:solidFill>
              </a:rPr>
              <a:t>Был отличным подрывником, принял участие в уничтожении девяти эшелонов с живой силой и техникой врага. </a:t>
            </a:r>
          </a:p>
          <a:p>
            <a:r>
              <a:rPr lang="ru-RU" dirty="0">
                <a:solidFill>
                  <a:schemeClr val="bg1"/>
                </a:solidFill>
              </a:rPr>
              <a:t>Его подвиги отмечены </a:t>
            </a:r>
            <a:r>
              <a:rPr lang="ru-RU" b="1" dirty="0">
                <a:solidFill>
                  <a:schemeClr val="bg1"/>
                </a:solidFill>
              </a:rPr>
              <a:t>орденами Ленина, Красного Знамени, Отечественной войны I степени, медалью “Партизану Отечественной войны” I степени.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0080" y="262075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ln w="22225">
                  <a:solidFill>
                    <a:srgbClr val="FA9C1F"/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760603">
                      <a:satMod val="175000"/>
                      <a:alpha val="40000"/>
                    </a:srgbClr>
                  </a:glow>
                </a:effectLst>
              </a:rPr>
              <a:t>Кто он 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81" y="908406"/>
            <a:ext cx="3920745" cy="55038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2708" y="2699885"/>
            <a:ext cx="11240086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9600" dirty="0"/>
              <a:t>Василий Коробко</a:t>
            </a:r>
          </a:p>
        </p:txBody>
      </p:sp>
    </p:spTree>
    <p:extLst>
      <p:ext uri="{BB962C8B-B14F-4D97-AF65-F5344CB8AC3E}">
        <p14:creationId xmlns:p14="http://schemas.microsoft.com/office/powerpoint/2010/main" val="1813300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1" y="668216"/>
            <a:ext cx="5781820" cy="6344529"/>
          </a:xfrm>
        </p:spPr>
        <p:txBody>
          <a:bodyPr>
            <a:normAutofit/>
          </a:bodyPr>
          <a:lstStyle/>
          <a:p>
            <a:r>
              <a:rPr lang="ru-RU" sz="2250" dirty="0">
                <a:solidFill>
                  <a:schemeClr val="bg1"/>
                </a:solidFill>
              </a:rPr>
              <a:t>Член подпольной группы райкома комсомола, она осуществляла связь с местным партизанским отрядом, доставляя за многие десятки километров сведения разведывательного характера.</a:t>
            </a:r>
          </a:p>
          <a:p>
            <a:r>
              <a:rPr lang="ru-RU" sz="2250" dirty="0">
                <a:solidFill>
                  <a:schemeClr val="bg1"/>
                </a:solidFill>
              </a:rPr>
              <a:t>Во время выполнения очередного задания её выдал предатель. Девочку пытали. Не добившись никакой информации, фашисты расстреляли юную пионерку. </a:t>
            </a:r>
          </a:p>
          <a:p>
            <a:r>
              <a:rPr lang="ru-RU" sz="2250" dirty="0">
                <a:solidFill>
                  <a:schemeClr val="bg1"/>
                </a:solidFill>
              </a:rPr>
              <a:t>Посмертно награждена орденом </a:t>
            </a:r>
            <a:r>
              <a:rPr lang="ru-RU" sz="2250" b="1" dirty="0">
                <a:solidFill>
                  <a:schemeClr val="bg1"/>
                </a:solidFill>
              </a:rPr>
              <a:t>Отечественной войны I степени.</a:t>
            </a:r>
            <a:endParaRPr lang="ru-RU" sz="225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45596" y="190305"/>
            <a:ext cx="2408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ln w="22225">
                  <a:solidFill>
                    <a:srgbClr val="FA9C1F"/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760603">
                      <a:satMod val="175000"/>
                      <a:alpha val="40000"/>
                    </a:srgbClr>
                  </a:glow>
                </a:effectLst>
              </a:rPr>
              <a:t>Кто она 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03" y="1017791"/>
            <a:ext cx="3670615" cy="51625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8641" y="2355030"/>
            <a:ext cx="11155679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9600" dirty="0"/>
              <a:t>Нина </a:t>
            </a:r>
            <a:r>
              <a:rPr lang="ru-RU" sz="9600" dirty="0" err="1"/>
              <a:t>Куковерова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02133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098" y="1308295"/>
            <a:ext cx="5697416" cy="5408636"/>
          </a:xfrm>
        </p:spPr>
        <p:txBody>
          <a:bodyPr>
            <a:noAutofit/>
          </a:bodyPr>
          <a:lstStyle/>
          <a:p>
            <a:r>
              <a:rPr lang="ru-RU" sz="2250" dirty="0">
                <a:solidFill>
                  <a:schemeClr val="bg1"/>
                </a:solidFill>
              </a:rPr>
              <a:t>Работала подсобной рабочей в столовой для немецких офицеров. </a:t>
            </a:r>
          </a:p>
          <a:p>
            <a:r>
              <a:rPr lang="ru-RU" sz="2250" dirty="0">
                <a:solidFill>
                  <a:schemeClr val="bg1"/>
                </a:solidFill>
              </a:rPr>
              <a:t>Работая в столовой центра переподготовки немецких офицеров, юная партизанка отравила пищу, в результате чего погибло более ста офицеров. Во время разбирательств, желая доказать немцам свою непричастность, съела отравленный суп. Чудом осталась жива. </a:t>
            </a:r>
          </a:p>
          <a:p>
            <a:r>
              <a:rPr lang="ru-RU" sz="2250" dirty="0">
                <a:solidFill>
                  <a:schemeClr val="bg1"/>
                </a:solidFill>
              </a:rPr>
              <a:t>На допросе схватив лежащий на столе пистолет, она застрелила двух фашистов, но убежать ей не удалось.</a:t>
            </a: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5651" y="295812"/>
            <a:ext cx="2408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ln w="22225">
                  <a:solidFill>
                    <a:srgbClr val="FA9C1F"/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760603">
                      <a:satMod val="175000"/>
                      <a:alpha val="40000"/>
                    </a:srgbClr>
                  </a:glow>
                </a:effectLst>
              </a:rPr>
              <a:t>Кто она 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530">
            <a:off x="6457070" y="1308295"/>
            <a:ext cx="2444726" cy="3416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9003">
            <a:off x="8901797" y="2825591"/>
            <a:ext cx="2521170" cy="36088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563" y="2442953"/>
            <a:ext cx="11755902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9600" dirty="0"/>
              <a:t>Зинаида Портнова</a:t>
            </a:r>
          </a:p>
        </p:txBody>
      </p:sp>
    </p:spTree>
    <p:extLst>
      <p:ext uri="{BB962C8B-B14F-4D97-AF65-F5344CB8AC3E}">
        <p14:creationId xmlns:p14="http://schemas.microsoft.com/office/powerpoint/2010/main" val="210539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889608"/>
            <a:ext cx="6981544" cy="65274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Всего он участвовал в 27 боевых операциях, им было уничтожено: 78 немцев, два железнодорожных и 12 шоссейных мостов, два </a:t>
            </a:r>
            <a:r>
              <a:rPr lang="ru-RU" dirty="0" err="1">
                <a:solidFill>
                  <a:schemeClr val="bg1"/>
                </a:solidFill>
              </a:rPr>
              <a:t>продовольственно</a:t>
            </a:r>
            <a:r>
              <a:rPr lang="ru-RU" dirty="0">
                <a:solidFill>
                  <a:schemeClr val="bg1"/>
                </a:solidFill>
              </a:rPr>
              <a:t>-фуражных склада и 10 автомашин с боеприпасами. </a:t>
            </a:r>
          </a:p>
          <a:p>
            <a:r>
              <a:rPr lang="ru-RU" dirty="0">
                <a:solidFill>
                  <a:schemeClr val="bg1"/>
                </a:solidFill>
              </a:rPr>
              <a:t>Был в его жизни бой, который юный партизан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Он – за ним. Почти километр преследовал юный герой врага и, наконец, убил его. В портфеле оказались очень важные документы. Штаб партизан немедленно переправил их самолетом в Москву.</a:t>
            </a:r>
          </a:p>
          <a:p>
            <a:r>
              <a:rPr lang="ru-RU" dirty="0">
                <a:solidFill>
                  <a:schemeClr val="bg1"/>
                </a:solidFill>
              </a:rPr>
              <a:t>Посмертно присвоено звание Героя Советского Союза.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3099" y="243277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ln w="22225">
                  <a:solidFill>
                    <a:srgbClr val="FA9C1F"/>
                  </a:solidFill>
                  <a:prstDash val="solid"/>
                </a:ln>
                <a:solidFill>
                  <a:prstClr val="black"/>
                </a:solidFill>
                <a:effectLst>
                  <a:glow rad="139700">
                    <a:srgbClr val="760603">
                      <a:satMod val="175000"/>
                      <a:alpha val="40000"/>
                    </a:srgbClr>
                  </a:glow>
                </a:effectLst>
              </a:rPr>
              <a:t>Кто он 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75" y="1353842"/>
            <a:ext cx="4088633" cy="4534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4738" y="2332112"/>
            <a:ext cx="10170942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9600" dirty="0"/>
              <a:t>Леонид Голиков</a:t>
            </a:r>
          </a:p>
        </p:txBody>
      </p:sp>
    </p:spTree>
    <p:extLst>
      <p:ext uri="{BB962C8B-B14F-4D97-AF65-F5344CB8AC3E}">
        <p14:creationId xmlns:p14="http://schemas.microsoft.com/office/powerpoint/2010/main" val="243852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413</TotalTime>
  <Words>326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Герои-пионеры Великой Отечественной войны</dc:title>
  <dc:creator>Asus note</dc:creator>
  <cp:lastModifiedBy>user</cp:lastModifiedBy>
  <cp:revision>21</cp:revision>
  <dcterms:created xsi:type="dcterms:W3CDTF">2017-05-01T06:06:11Z</dcterms:created>
  <dcterms:modified xsi:type="dcterms:W3CDTF">2017-05-05T08:07:29Z</dcterms:modified>
</cp:coreProperties>
</file>