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0" r:id="rId11"/>
    <p:sldId id="271" r:id="rId12"/>
    <p:sldId id="270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EF90-1D6A-41A6-BF14-029A121E2DBD}" type="datetimeFigureOut">
              <a:rPr lang="ru-RU" smtClean="0"/>
              <a:pPr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BAECA-D34C-454D-9B62-66A64ACA04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«Давайте потише!»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1600" dirty="0" smtClean="0"/>
              <a:t>…</a:t>
            </a:r>
            <a:r>
              <a:rPr lang="ru-RU" sz="1600" dirty="0"/>
              <a:t>м</a:t>
            </a:r>
            <a:r>
              <a:rPr lang="ru-RU" sz="1600" dirty="0" smtClean="0"/>
              <a:t>ы немножко пошумели</a:t>
            </a:r>
          </a:p>
          <a:p>
            <a:pPr algn="r"/>
            <a:r>
              <a:rPr lang="ru-RU" sz="1600" dirty="0" smtClean="0"/>
              <a:t>В окнах стекла зазвенели.</a:t>
            </a:r>
          </a:p>
          <a:p>
            <a:pPr algn="r"/>
            <a:r>
              <a:rPr lang="ru-RU" sz="1600" dirty="0" smtClean="0"/>
              <a:t>Мы сказали «Тишина!»</a:t>
            </a:r>
          </a:p>
          <a:p>
            <a:pPr algn="r"/>
            <a:r>
              <a:rPr lang="ru-RU" sz="1600" dirty="0" smtClean="0"/>
              <a:t>В школе рухнула стена…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Перспективы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     Данную </a:t>
            </a:r>
            <a:r>
              <a:rPr lang="ru-RU" sz="2400" dirty="0"/>
              <a:t>разработку можно использовать в городской среде. </a:t>
            </a:r>
            <a:endParaRPr lang="ru-RU" sz="2400" dirty="0" smtClean="0"/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В </a:t>
            </a:r>
            <a:r>
              <a:rPr lang="ru-RU" sz="2400" dirty="0"/>
              <a:t>вечернее время в парках и скверах, при сильном повышении уровня шума, например может включаться классическая </a:t>
            </a:r>
            <a:r>
              <a:rPr lang="ru-RU" sz="2400" dirty="0" smtClean="0"/>
              <a:t>музыка, сигнализируя о </a:t>
            </a:r>
            <a:r>
              <a:rPr lang="ru-RU" sz="2400" dirty="0"/>
              <a:t>том, что создаваемый ими шум вредит их </a:t>
            </a:r>
            <a:r>
              <a:rPr lang="ru-RU" sz="2400" dirty="0" smtClean="0"/>
              <a:t>здоровью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Проблема: влияние шума на утомляемость детей;</a:t>
            </a:r>
          </a:p>
          <a:p>
            <a:r>
              <a:rPr lang="ru-RU" dirty="0" smtClean="0"/>
              <a:t>Актуальность: наша школа страдает от шумового загрязнения;</a:t>
            </a:r>
          </a:p>
          <a:p>
            <a:r>
              <a:rPr lang="ru-RU" dirty="0" smtClean="0"/>
              <a:t>Цель работы:</a:t>
            </a:r>
            <a:r>
              <a:rPr lang="ru-RU" sz="2800" dirty="0" smtClean="0"/>
              <a:t> создать устройство для контроля уровня шума;</a:t>
            </a:r>
          </a:p>
          <a:p>
            <a:pPr lvl="0"/>
            <a:r>
              <a:rPr lang="ru-RU" dirty="0" smtClean="0"/>
              <a:t>Задачи:</a:t>
            </a:r>
            <a:r>
              <a:rPr lang="ru-RU" sz="2800" dirty="0" smtClean="0"/>
              <a:t> изучить литературу; исследовать влияние шума на самочувствие школьников</a:t>
            </a:r>
            <a:r>
              <a:rPr lang="ru-RU" sz="2800" dirty="0"/>
              <a:t>; </a:t>
            </a:r>
            <a:r>
              <a:rPr lang="ru-RU" sz="2800" dirty="0" smtClean="0"/>
              <a:t>выявить </a:t>
            </a:r>
            <a:r>
              <a:rPr lang="ru-RU" sz="2800" dirty="0"/>
              <a:t>уровень шумового загрязнения </a:t>
            </a:r>
            <a:r>
              <a:rPr lang="ru-RU" sz="2800" dirty="0" smtClean="0"/>
              <a:t>школы; создать  </a:t>
            </a:r>
            <a:r>
              <a:rPr lang="ru-RU" sz="2800" dirty="0"/>
              <a:t>прототип </a:t>
            </a:r>
            <a:r>
              <a:rPr lang="ru-RU" sz="2800" dirty="0" err="1"/>
              <a:t>шумомера</a:t>
            </a:r>
            <a:r>
              <a:rPr lang="ru-RU" sz="2800" dirty="0" smtClean="0"/>
              <a:t>;</a:t>
            </a:r>
          </a:p>
          <a:p>
            <a:pPr lvl="0"/>
            <a:r>
              <a:rPr lang="ru-RU" dirty="0" smtClean="0"/>
              <a:t>Методы исследования:</a:t>
            </a:r>
            <a:r>
              <a:rPr lang="ru-RU" sz="2800" dirty="0" smtClean="0"/>
              <a:t> анкетирование, эксперимент.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117" y="273050"/>
            <a:ext cx="3008313" cy="11620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Что же такое </a:t>
            </a:r>
            <a:br>
              <a:rPr lang="ru-RU" sz="3200" dirty="0" smtClean="0"/>
            </a:br>
            <a:r>
              <a:rPr lang="ru-RU" sz="3200" dirty="0" smtClean="0"/>
              <a:t>шум?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Громкость звуков</a:t>
            </a:r>
          </a:p>
          <a:p>
            <a:pPr algn="ctr">
              <a:buNone/>
            </a:pPr>
            <a:endParaRPr lang="ru-RU" dirty="0"/>
          </a:p>
          <a:p>
            <a:r>
              <a:rPr lang="ru-RU" dirty="0" smtClean="0"/>
              <a:t>Источник звука………………………дБ</a:t>
            </a:r>
            <a:endParaRPr lang="ru-RU" dirty="0"/>
          </a:p>
          <a:p>
            <a:r>
              <a:rPr lang="ru-RU" dirty="0"/>
              <a:t>Шум </a:t>
            </a:r>
            <a:r>
              <a:rPr lang="ru-RU" dirty="0" smtClean="0"/>
              <a:t>леса……………………………10-24</a:t>
            </a:r>
            <a:endParaRPr lang="ru-RU" dirty="0"/>
          </a:p>
          <a:p>
            <a:r>
              <a:rPr lang="ru-RU" dirty="0"/>
              <a:t>Разговорная </a:t>
            </a:r>
            <a:r>
              <a:rPr lang="ru-RU" dirty="0" smtClean="0"/>
              <a:t>речь……………....45-60</a:t>
            </a:r>
            <a:endParaRPr lang="ru-RU" dirty="0"/>
          </a:p>
          <a:p>
            <a:r>
              <a:rPr lang="ru-RU" dirty="0"/>
              <a:t>Уличный транспорт </a:t>
            </a:r>
            <a:r>
              <a:rPr lang="ru-RU" dirty="0" smtClean="0"/>
              <a:t>……………….80</a:t>
            </a:r>
            <a:endParaRPr lang="ru-RU" dirty="0"/>
          </a:p>
          <a:p>
            <a:r>
              <a:rPr lang="ru-RU" dirty="0"/>
              <a:t>Пылесос </a:t>
            </a:r>
            <a:r>
              <a:rPr lang="ru-RU" dirty="0" smtClean="0"/>
              <a:t>………………………………..80</a:t>
            </a:r>
            <a:endParaRPr lang="ru-RU" dirty="0"/>
          </a:p>
          <a:p>
            <a:r>
              <a:rPr lang="ru-RU" dirty="0"/>
              <a:t>Самолёт во время </a:t>
            </a:r>
            <a:r>
              <a:rPr lang="ru-RU" dirty="0" smtClean="0"/>
              <a:t>взлёта……..130 </a:t>
            </a:r>
            <a:r>
              <a:rPr lang="ru-RU" dirty="0"/>
              <a:t>(болевой порог)</a:t>
            </a:r>
          </a:p>
          <a:p>
            <a:r>
              <a:rPr lang="ru-RU" dirty="0"/>
              <a:t>Старт </a:t>
            </a:r>
            <a:r>
              <a:rPr lang="ru-RU" dirty="0" smtClean="0"/>
              <a:t>ракеты…………………………145 </a:t>
            </a:r>
            <a:r>
              <a:rPr lang="ru-RU" dirty="0"/>
              <a:t>(контузия) </a:t>
            </a:r>
          </a:p>
          <a:p>
            <a:r>
              <a:rPr lang="ru-RU" dirty="0"/>
              <a:t>Урок в школе (норма) </a:t>
            </a:r>
            <a:r>
              <a:rPr lang="ru-RU" dirty="0" smtClean="0"/>
              <a:t>……………45</a:t>
            </a:r>
            <a:endParaRPr lang="ru-RU" dirty="0"/>
          </a:p>
          <a:p>
            <a:r>
              <a:rPr lang="ru-RU" dirty="0"/>
              <a:t>Смертельный для человека уровень шума (звук </a:t>
            </a:r>
            <a:r>
              <a:rPr lang="ru-RU" dirty="0" smtClean="0"/>
              <a:t>взрыва)…200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500" dirty="0"/>
              <a:t>Это сочетание различных по силе и </a:t>
            </a:r>
            <a:r>
              <a:rPr lang="ru-RU" sz="2500" dirty="0" smtClean="0"/>
              <a:t>частоте звуков.</a:t>
            </a:r>
          </a:p>
          <a:p>
            <a:endParaRPr lang="ru-RU" sz="2500" dirty="0"/>
          </a:p>
          <a:p>
            <a:r>
              <a:rPr lang="ru-RU" sz="2500" dirty="0" smtClean="0"/>
              <a:t>Картинка….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Анкетирование 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Мешает ли шум на перемене?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диаграмма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Болит ли голова после школы?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диаграмма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3200" b="0" dirty="0" smtClean="0"/>
              <a:t>Замеры </a:t>
            </a:r>
            <a:endParaRPr lang="ru-RU" sz="32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400" dirty="0" smtClean="0"/>
              <a:t>Безопасный уровень шума 55дБ. </a:t>
            </a:r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dirty="0" smtClean="0"/>
              <a:t>Фото 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ru-RU" sz="2400" dirty="0" smtClean="0"/>
              <a:t>Проведенный эксперимент доказывает, что дети на перемене страдают от шумового загрязнения…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делать?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Мы </a:t>
            </a:r>
            <a:r>
              <a:rPr lang="ru-RU" dirty="0"/>
              <a:t>решили создать прототип устройства </a:t>
            </a:r>
            <a:r>
              <a:rPr lang="ru-RU" dirty="0" smtClean="0"/>
              <a:t>SOUND WAVE, </a:t>
            </a:r>
            <a:r>
              <a:rPr lang="ru-RU" dirty="0"/>
              <a:t>которое поможет детям поддерживать нормальный шумовой фон.   </a:t>
            </a:r>
          </a:p>
          <a:p>
            <a:pPr>
              <a:buNone/>
            </a:pPr>
            <a:r>
              <a:rPr lang="ru-RU" dirty="0" smtClean="0"/>
              <a:t>    SW </a:t>
            </a:r>
            <a:r>
              <a:rPr lang="ru-RU" dirty="0"/>
              <a:t>измеряет уровень шума и сигнализирует о том, что шум достиг, того уровня, который негативно влияет на общее состояние и здоровье людей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делали?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571612"/>
            <a:ext cx="4038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1. Сборка схемы;</a:t>
            </a:r>
          </a:p>
          <a:p>
            <a:pPr>
              <a:buNone/>
            </a:pPr>
            <a:r>
              <a:rPr lang="ru-RU" dirty="0"/>
              <a:t> 2. Написание кода </a:t>
            </a:r>
            <a:r>
              <a:rPr lang="ru-RU" dirty="0" smtClean="0"/>
              <a:t>для получения </a:t>
            </a:r>
            <a:r>
              <a:rPr lang="ru-RU" dirty="0"/>
              <a:t>уровня входящего сигнала;</a:t>
            </a:r>
          </a:p>
          <a:p>
            <a:pPr>
              <a:buNone/>
            </a:pPr>
            <a:r>
              <a:rPr lang="ru-RU" dirty="0"/>
              <a:t> 3. Загрузка в </a:t>
            </a:r>
            <a:r>
              <a:rPr lang="ru-RU" dirty="0" err="1"/>
              <a:t>Arduino</a:t>
            </a:r>
            <a:r>
              <a:rPr lang="ru-RU" dirty="0"/>
              <a:t> </a:t>
            </a:r>
            <a:r>
              <a:rPr lang="ru-RU" dirty="0" err="1"/>
              <a:t>Nano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/>
              <a:t> 4. Проверка работы устройства;</a:t>
            </a:r>
          </a:p>
          <a:p>
            <a:pPr>
              <a:buNone/>
            </a:pPr>
            <a:r>
              <a:rPr lang="ru-RU" dirty="0"/>
              <a:t> 5. Разработка внешнего вида устройства, при использовании программы </a:t>
            </a:r>
            <a:r>
              <a:rPr lang="ru-RU" dirty="0" err="1"/>
              <a:t>Frizing</a:t>
            </a:r>
            <a:r>
              <a:rPr lang="ru-RU" dirty="0"/>
              <a:t>, и изготовления платы способом травления. 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фото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работает?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Устройство </a:t>
            </a:r>
            <a:r>
              <a:rPr lang="ru-RU" sz="2400" dirty="0"/>
              <a:t>SW фиксирует входящий сигнал и оповещает загоранием светодиода определенного цвета и звуковым сигналом, об уровне шума</a:t>
            </a:r>
            <a:r>
              <a:rPr lang="ru-RU" sz="2400" dirty="0" smtClean="0"/>
              <a:t>.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0166" y="3643314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3492496"/>
                <a:gridCol w="2032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Цвет светодиода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дБ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Зеленый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0-60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Желтый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60-85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красный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 и выше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/>
              <a:t>Необходимо </a:t>
            </a:r>
            <a:r>
              <a:rPr lang="ru-RU" sz="2400" dirty="0"/>
              <a:t>бороться с вредным влиянием шума путем контроля его уровня, а также при помощи специальных мер по снижению шумового загрязнения.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Мы надеемся, что наш прибор поможет школьникам по-другому организовать время на перемене, и дети смогут действительно отдохнуть, а не получить дополнительную порцию напряжения.</a:t>
            </a:r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417</Words>
  <Application>Microsoft Office PowerPoint</Application>
  <PresentationFormat>Экран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«Давайте потише!»</vt:lpstr>
      <vt:lpstr>Слайд 2</vt:lpstr>
      <vt:lpstr>Что же такое  шум?</vt:lpstr>
      <vt:lpstr>Анкетирование </vt:lpstr>
      <vt:lpstr>Замеры </vt:lpstr>
      <vt:lpstr>Что же делать?</vt:lpstr>
      <vt:lpstr>Как делали?</vt:lpstr>
      <vt:lpstr>Как работает?</vt:lpstr>
      <vt:lpstr>вывод</vt:lpstr>
      <vt:lpstr>Слайд 10</vt:lpstr>
      <vt:lpstr>Слайд 11</vt:lpstr>
      <vt:lpstr>Слайд 12</vt:lpstr>
      <vt:lpstr>Перспективы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«Давайте потише!»</dc:title>
  <dc:creator>user</dc:creator>
  <cp:lastModifiedBy>к29</cp:lastModifiedBy>
  <cp:revision>2</cp:revision>
  <dcterms:created xsi:type="dcterms:W3CDTF">2018-04-11T23:13:38Z</dcterms:created>
  <dcterms:modified xsi:type="dcterms:W3CDTF">2018-04-12T09:04:56Z</dcterms:modified>
</cp:coreProperties>
</file>