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0" r:id="rId6"/>
    <p:sldId id="261" r:id="rId7"/>
    <p:sldId id="263" r:id="rId8"/>
    <p:sldId id="262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704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420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816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878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268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21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502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54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90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14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961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3A4E2-186D-4CB5-8672-43EA81402DD2}" type="datetimeFigureOut">
              <a:rPr lang="ru-RU" smtClean="0"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D2346-0F7F-4BC7-829F-B06CF71B7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23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h3.googleusercontent.com/S6ADzQWdhlKL7aUaRUzNvjL6IM-HSYAkSSBv-d7ysf6X4hP509YVmKDBO_FIf-CZw4ePpGYFHmGCcdKvccRLZFHpFPDjfeUV6Ac9S1VkBUti-kCdXBFIfdRN2lmIa44AeQOyxE3LHQQ3J5MBcoiwvh03gLDmgIsnf6L_Xg_9Gp9r1E_rRA7gx8EJ7oQ-YXIIEZRdZ7hBxu9RhxAJjmT21dVYquytbEkjf06KrSH3F9AZ3SYLei_xGdr2FFCf1doa9zwOXCqAB0X46CN-XpHr_rlN_gM8Ivx6p73Oc8X8EC-rdGsheyqVKN3Y2BuLC_XaZ9-81VzmzNc1MREYgh0RmPNQvVk-lGMwj-JbF5FXZ8jyAPn70qDt3vdAsSZjnMfRQdt1z-e_URxuzo6nQsYpmP9UhNgBV7_q6rQI1YKG-qHyL6ucVPTvJVx7J3nOh21aRbnE6cKIvJDbCJzi1D5V7zRuvOaRbqbpHQAA07SWiFlqCPJLZ8Upz3detxXrb0hXhp0dqvxNTK6klRD2HA07AFoVA6R10uhqrd2sRXX4PKghAQMV6jEQJaO8Q30lhQWx3OX-AFfuD4UADt35Kl0SHPKWu2aZZYxp2A5Ru4Pr5d6R7f1_m2Rg8Q=w960-h720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7" y="-54006"/>
            <a:ext cx="9216007" cy="691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796" y="19319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Фауна древних хрящевых рыб – обитателей Западно-Сибирского моря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5063" y="5877272"/>
            <a:ext cx="6400800" cy="67248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(по материалам </a:t>
            </a:r>
            <a:r>
              <a:rPr lang="ru-RU" sz="2000" dirty="0" err="1" smtClean="0">
                <a:solidFill>
                  <a:schemeClr val="bg1"/>
                </a:solidFill>
              </a:rPr>
              <a:t>палео</a:t>
            </a:r>
            <a:r>
              <a:rPr lang="ru-RU" sz="2000" dirty="0" smtClean="0">
                <a:solidFill>
                  <a:schemeClr val="bg1"/>
                </a:solidFill>
              </a:rPr>
              <a:t>-тура «Акулий пляж», р. Дерней, </a:t>
            </a:r>
            <a:r>
              <a:rPr lang="ru-RU" sz="2000" dirty="0" err="1" smtClean="0">
                <a:solidFill>
                  <a:schemeClr val="bg1"/>
                </a:solidFill>
              </a:rPr>
              <a:t>Пышминский</a:t>
            </a:r>
            <a:r>
              <a:rPr lang="ru-RU" sz="2000" dirty="0" smtClean="0">
                <a:solidFill>
                  <a:schemeClr val="bg1"/>
                </a:solidFill>
              </a:rPr>
              <a:t> р-н, </a:t>
            </a:r>
            <a:r>
              <a:rPr lang="ru-RU" sz="2000" dirty="0" err="1" smtClean="0">
                <a:solidFill>
                  <a:schemeClr val="bg1"/>
                </a:solidFill>
              </a:rPr>
              <a:t>Сверловская</a:t>
            </a:r>
            <a:r>
              <a:rPr lang="ru-RU" sz="2000" dirty="0" smtClean="0">
                <a:solidFill>
                  <a:schemeClr val="bg1"/>
                </a:solidFill>
              </a:rPr>
              <a:t> область.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15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ОПРЕДЕЛИТЬ ВИДОВОЕ РАЗНООБРАЗИЕ АКУЛ, ОБИТАВШИХ НА ТЕРРИТОРИИ ЗАПАДНО-СИБИРСКОГО МОРЯ В ЭПОХУ ПЛЕЙСТОЦЕНА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2843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Найти информацию про древних акул</a:t>
            </a:r>
          </a:p>
          <a:p>
            <a:r>
              <a:rPr lang="ru-RU" dirty="0" smtClean="0"/>
              <a:t>Собрать зубы акул для определения</a:t>
            </a:r>
          </a:p>
          <a:p>
            <a:r>
              <a:rPr lang="ru-RU" dirty="0" smtClean="0"/>
              <a:t>Сравнить найденные зубы с изображениями в определителе для установления видовой принадлежности</a:t>
            </a:r>
          </a:p>
          <a:p>
            <a:r>
              <a:rPr lang="ru-RU" dirty="0" smtClean="0"/>
              <a:t>Систематизировать полученные результаты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12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ТЕОРЕТИЧЕСКАЯ ПОГОТОВКА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6792"/>
            <a:ext cx="4067944" cy="485011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Западно-Сибирское море-озеро — исчезнувшее </a:t>
            </a:r>
            <a:r>
              <a:rPr lang="ru-RU" sz="2800" dirty="0" err="1" smtClean="0"/>
              <a:t>приледниковое</a:t>
            </a:r>
            <a:r>
              <a:rPr lang="ru-RU" sz="2800" dirty="0" smtClean="0"/>
              <a:t> озеро, располагавшееся на территории современной Западно-Сибирской равнины в эпоху плейстоцена (</a:t>
            </a:r>
            <a:r>
              <a:rPr lang="ru-RU" sz="2800" dirty="0"/>
              <a:t>100—50 тыс. </a:t>
            </a:r>
            <a:r>
              <a:rPr lang="ru-RU" sz="2800" dirty="0" smtClean="0"/>
              <a:t>лет назад)</a:t>
            </a:r>
            <a:endParaRPr lang="ru-RU" sz="2800" dirty="0"/>
          </a:p>
        </p:txBody>
      </p:sp>
      <p:pic>
        <p:nvPicPr>
          <p:cNvPr id="6146" name="Picture 2" descr="Картинки по запросу западно сибирское мор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6"/>
          <a:stretch/>
        </p:blipFill>
        <p:spPr bwMode="auto">
          <a:xfrm>
            <a:off x="3869462" y="1628800"/>
            <a:ext cx="5028770" cy="438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273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917" y="0"/>
            <a:ext cx="8229600" cy="1143000"/>
          </a:xfrm>
        </p:spPr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ЭКСПЕДИЦИЯ К МЕСТУ СБОРА ЗУБОВ</a:t>
            </a:r>
            <a:endParaRPr lang="ru-RU" dirty="0"/>
          </a:p>
        </p:txBody>
      </p:sp>
      <p:pic>
        <p:nvPicPr>
          <p:cNvPr id="3074" name="Picture 2" descr="http://cs8.pikabu.ru/post_img/big/2016/09/03/11/14729282411741442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r="12717"/>
          <a:stretch/>
        </p:blipFill>
        <p:spPr bwMode="auto">
          <a:xfrm>
            <a:off x="539552" y="1523652"/>
            <a:ext cx="3589362" cy="272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170" y="4365104"/>
            <a:ext cx="3515951" cy="234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D:\125 Фото СПС\27082016  (18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3652"/>
            <a:ext cx="4069860" cy="271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075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2. РАСПРЕДЕЛЕНИЕ НАЙДЕННЫХ ЗУБОВ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4937"/>
            <a:ext cx="7056784" cy="52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34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579296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3.</a:t>
            </a:r>
            <a:r>
              <a:rPr lang="ru-RU" dirty="0" smtClean="0"/>
              <a:t> ОПРЕДЕЛЕНИЕ ВИДОВОЙ ПРИНАДЛЕЖНОСТИ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836712"/>
            <a:ext cx="4134311" cy="256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3399384"/>
            <a:ext cx="2116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Акула </a:t>
            </a:r>
            <a:r>
              <a:rPr lang="ru-RU" dirty="0" err="1" smtClean="0"/>
              <a:t>Примигениус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36712"/>
            <a:ext cx="3600680" cy="256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282" y="3746386"/>
            <a:ext cx="3902205" cy="280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084168" y="3414123"/>
            <a:ext cx="1404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Куньи акулы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24536" y="6552466"/>
            <a:ext cx="2189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Акула </a:t>
            </a:r>
            <a:r>
              <a:rPr lang="ru-RU" dirty="0" err="1" smtClean="0"/>
              <a:t>Стриаталамия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216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3. РЕЗУЛЬТАТЫ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449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7161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120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Фауна древних хрящевых рыб – обитателей Западно-Сибирского моря</vt:lpstr>
      <vt:lpstr>Цель</vt:lpstr>
      <vt:lpstr>Задачи</vt:lpstr>
      <vt:lpstr>ТЕОРЕТИЧЕСКАЯ ПОГОТОВКА</vt:lpstr>
      <vt:lpstr>ПРАКТИЧЕСКАЯ РАБОТА</vt:lpstr>
      <vt:lpstr>Презентация PowerPoint</vt:lpstr>
      <vt:lpstr>Презентация PowerPoint</vt:lpstr>
      <vt:lpstr>Презентация PowerPoint</vt:lpstr>
      <vt:lpstr>ВЫВОДЫ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Фауна древних хрящевых рыб -</dc:title>
  <dc:creator>Аня Косинцева</dc:creator>
  <cp:lastModifiedBy>Аня Косинцева</cp:lastModifiedBy>
  <cp:revision>9</cp:revision>
  <dcterms:created xsi:type="dcterms:W3CDTF">2017-04-05T17:14:13Z</dcterms:created>
  <dcterms:modified xsi:type="dcterms:W3CDTF">2017-04-05T18:48:51Z</dcterms:modified>
</cp:coreProperties>
</file>