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27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31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52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90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73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345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762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8571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66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341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325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FFE75-91D2-4090-880E-6A5F9CCFF4D6}" type="datetimeFigureOut">
              <a:rPr lang="ru-RU" smtClean="0"/>
              <a:t>17.09.2017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3D6CD-446B-4FCF-9D41-7B7A106527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074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9"/>
            <a:ext cx="7772400" cy="194421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Профессиограмма </a:t>
            </a:r>
            <a:br>
              <a:rPr lang="ru-RU" b="1" dirty="0" smtClean="0"/>
            </a:br>
            <a:r>
              <a:rPr lang="ru-RU" b="1" dirty="0" smtClean="0"/>
              <a:t>и анализ профессий</a:t>
            </a:r>
            <a:r>
              <a:rPr lang="ru-RU" b="1" dirty="0" smtClean="0">
                <a:latin typeface="Book Antiqua" panose="02040602050305030304" pitchFamily="18" charset="0"/>
              </a:rPr>
              <a:t>.</a:t>
            </a:r>
            <a:endParaRPr lang="ru-RU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33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136815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Профессиограмма </a:t>
            </a:r>
            <a:r>
              <a:rPr lang="ru-RU" sz="2000" dirty="0"/>
              <a:t>– это характеристика профессии, в которой описаны ее особенности. Содержание и характер труда. Она является информационным источником, необходимым для ознакомления с профессией. 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2514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/>
              <a:t>Профессиограмма включает: </a:t>
            </a:r>
            <a:endParaRPr lang="ru-RU" b="1" i="1" dirty="0"/>
          </a:p>
          <a:p>
            <a:pPr lvl="0"/>
            <a:r>
              <a:rPr lang="ru-RU" dirty="0"/>
              <a:t>общие сведения о профессии;</a:t>
            </a:r>
            <a:endParaRPr lang="ru-RU" b="1" i="1" dirty="0"/>
          </a:p>
          <a:p>
            <a:pPr lvl="0"/>
            <a:r>
              <a:rPr lang="ru-RU" dirty="0"/>
              <a:t>характеристику процесса труда;</a:t>
            </a:r>
            <a:endParaRPr lang="ru-RU" b="1" i="1" dirty="0"/>
          </a:p>
          <a:p>
            <a:pPr lvl="0"/>
            <a:r>
              <a:rPr lang="ru-RU" dirty="0"/>
              <a:t>психологические требования профессии к человеку;</a:t>
            </a:r>
            <a:endParaRPr lang="ru-RU" b="1" i="1" dirty="0"/>
          </a:p>
          <a:p>
            <a:pPr lvl="0"/>
            <a:r>
              <a:rPr lang="ru-RU" dirty="0"/>
              <a:t>медицинские противопоказания;</a:t>
            </a:r>
            <a:endParaRPr lang="ru-RU" b="1" i="1" dirty="0"/>
          </a:p>
          <a:p>
            <a:pPr lvl="0"/>
            <a:r>
              <a:rPr lang="ru-RU" dirty="0"/>
              <a:t>требования к профессиональной подготовке;</a:t>
            </a:r>
            <a:endParaRPr lang="ru-RU" b="1" i="1" dirty="0"/>
          </a:p>
          <a:p>
            <a:pPr lvl="0"/>
            <a:r>
              <a:rPr lang="ru-RU" dirty="0"/>
              <a:t>родственные профессии (специальности);</a:t>
            </a:r>
            <a:endParaRPr lang="ru-RU" b="1" i="1" dirty="0"/>
          </a:p>
          <a:p>
            <a:pPr lvl="0"/>
            <a:r>
              <a:rPr lang="ru-RU" dirty="0"/>
              <a:t>пути получения профессии</a:t>
            </a:r>
            <a:r>
              <a:rPr lang="ru-RU" dirty="0" smtClean="0"/>
              <a:t>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12461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712968" cy="136815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Профессия 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Менеджер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40768"/>
            <a:ext cx="87725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665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16632"/>
            <a:ext cx="88487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0735" y="3212976"/>
            <a:ext cx="44862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19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28215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Профессиональная непригодность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8"/>
          <a:stretch/>
        </p:blipFill>
        <p:spPr bwMode="auto">
          <a:xfrm>
            <a:off x="340139" y="1844824"/>
            <a:ext cx="8505825" cy="396383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65243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8515350" cy="55435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82262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430" y="233511"/>
            <a:ext cx="4972050" cy="621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6632"/>
            <a:ext cx="3038475" cy="667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63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568952" cy="11430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Опросник «Характер и профессия»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201385"/>
            <a:ext cx="3136900" cy="498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451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76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Тема 2. Профессиограмма  и анализ профессий.</vt:lpstr>
      <vt:lpstr>Профессиограмма – это характеристика профессии, в которой описаны ее особенности. Содержание и характер труда. Она является информационным источником, необходимым для ознакомления с профессией. </vt:lpstr>
      <vt:lpstr>Профессия Менеджер</vt:lpstr>
      <vt:lpstr>Презентация PowerPoint</vt:lpstr>
      <vt:lpstr>Профессиональная непригодность</vt:lpstr>
      <vt:lpstr>Презентация PowerPoint</vt:lpstr>
      <vt:lpstr>Презентация PowerPoint</vt:lpstr>
      <vt:lpstr>Опросник «Характер и профессия»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Формула успеха. Кто такие успешные люди.</dc:title>
  <dc:creator>Евгений Сягровец</dc:creator>
  <cp:lastModifiedBy>Евгений Сягровец</cp:lastModifiedBy>
  <cp:revision>12</cp:revision>
  <dcterms:created xsi:type="dcterms:W3CDTF">2017-09-06T16:25:52Z</dcterms:created>
  <dcterms:modified xsi:type="dcterms:W3CDTF">2017-09-17T18:16:32Z</dcterms:modified>
</cp:coreProperties>
</file>