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7488"/>
            <a:ext cx="8229600" cy="532609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rgbClr val="FF0000"/>
                </a:solidFill>
              </a:rPr>
              <a:t>Известные люди</a:t>
            </a:r>
            <a:br>
              <a:rPr lang="ru-RU" b="1" smtClean="0">
                <a:solidFill>
                  <a:srgbClr val="FF0000"/>
                </a:solidFill>
              </a:rPr>
            </a:br>
            <a:r>
              <a:rPr lang="ru-RU" b="1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Тюменской области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1"/>
            <a:ext cx="8229600" cy="642943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Собянин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Сергей Семёнович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428736"/>
            <a:ext cx="5572132" cy="542926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Российский политический и государственный деятель, мэр Москвы.</a:t>
            </a:r>
          </a:p>
          <a:p>
            <a:pPr algn="ctr" fontAlgn="base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Родился 21 июня 1958г. в селе </a:t>
            </a:r>
            <a:r>
              <a:rPr lang="ru-RU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Няксимволь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Березовского района Тюменской области. </a:t>
            </a:r>
          </a:p>
          <a:p>
            <a:pPr algn="ctr" fontAlgn="base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1980 году окончил Костромской технологический институт, в 1989г. – Всесоюзный юридический заочный институт. </a:t>
            </a:r>
          </a:p>
          <a:p>
            <a:pPr algn="ctr" fontAlgn="base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В1991г. </a:t>
            </a:r>
            <a:r>
              <a:rPr lang="ru-RU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Собянин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становится мэром </a:t>
            </a:r>
            <a:r>
              <a:rPr lang="ru-RU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Когалыма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С 2001 по 2005 год </a:t>
            </a:r>
            <a:r>
              <a:rPr lang="ru-RU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Собянин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- губернатор Тюменской области. </a:t>
            </a:r>
          </a:p>
          <a:p>
            <a:pPr algn="ctr" fontAlgn="base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ноября 2005 года </a:t>
            </a:r>
            <a:r>
              <a:rPr lang="ru-RU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Собянин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руководитель Администрации Президента РФ.</a:t>
            </a:r>
          </a:p>
          <a:p>
            <a:pPr algn="ctr">
              <a:buNone/>
            </a:pP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 октября 2010 года Московская городская дума утвердила Сергея </a:t>
            </a:r>
            <a:r>
              <a:rPr lang="ru-RU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Собянина</a:t>
            </a:r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должности мэра Москвы. 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 smtClean="0"/>
          </a:p>
          <a:p>
            <a:pPr>
              <a:buNone/>
            </a:pP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6146" name="Picture 2" descr="http://www.postpredstvo.ru/new/media/k2/items/cache/3f7d572ce0a78313f0c8a533056a06bb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428736"/>
            <a:ext cx="3470400" cy="5039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Муравленко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Виктор Иванович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(25 декабря 1912 — 15 июля 1977)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571612"/>
            <a:ext cx="5500694" cy="50006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Основатель и первый руководитель крупнейшего в нефтяной промышленности СССР Главного Тюменского производственного объединения по нефтяной и газовой промышленности 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Главтюменнефтегаз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(1955–1977).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Под его руководством создавалась энергетическая база страны в Западной Сибири, развивалась инфраструктура региона.</a:t>
            </a:r>
          </a:p>
          <a:p>
            <a:endParaRPr lang="ru-RU" dirty="0"/>
          </a:p>
        </p:txBody>
      </p:sp>
      <p:pic>
        <p:nvPicPr>
          <p:cNvPr id="5122" name="Picture 2" descr="http://www.warheroes.ru/content/images/heroes/GST/MuravlenkoVikI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1571612"/>
            <a:ext cx="3574219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Салманов Фарман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(28 июля 1931 — 31 марта 2007)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5572132" cy="5214974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из первопроходцев Тюменского Севера.</a:t>
            </a:r>
          </a:p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1964-1970гг. Салманов являлся начальником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Правдинской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нефтегазоразведочной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экспедиции; в 1970-1978гг. — главным геологом по нефти и газу; в 1978-1987гг. — начальником «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Главтюменьгеологии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</a:t>
            </a:r>
          </a:p>
          <a:p>
            <a:pPr algn="ctr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участии Салманова были открыты крупнейшие нефтяные месторождения: Мамонтовское,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Мегионское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Правдинское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др.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upload.wikimedia.org/wikipedia/ru/thumb/6/6d/Salmanov_FK.jpg/200px-Salmanov_F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1571612"/>
            <a:ext cx="3407785" cy="5043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Эрвье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Рауль-Юрий Георгиевич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(16 апреля 1909 — 9 августа 1991)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86182" y="1600200"/>
            <a:ext cx="5357818" cy="504351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Советский геолог, начальник Главного Тюменского производственного геологического управления («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Главтюменьгеология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»), выдающийся руководитель и организатор широкомасштабных геологоразведочных работ, приведших к открытию крупнейших нефтяных и газовых месторождений в Западной Сибири.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Файл:Yuri Ervi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3461988" cy="48756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Гуляев Юрий Александрович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 августа 1930 — 23 апреля 1986)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772816"/>
            <a:ext cx="5724128" cy="50851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Советский оперный и эстрадный певец, композитор. Народный артист СССР. </a:t>
            </a:r>
          </a:p>
          <a:p>
            <a:pPr algn="ctr">
              <a:buNone/>
            </a:pP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Родился в Тюмени. Юрий с детства заучивал песни и романсы, которые звучали на пластинках.</a:t>
            </a:r>
          </a:p>
          <a:p>
            <a:pPr algn="ctr">
              <a:buNone/>
            </a:pP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 1954г. окончил Уральскую консерваторию. С 1975г. — солист Большого театра. В своих сольных концертах исполнял как арии из опер, так и романсы, народные песни.</a:t>
            </a:r>
          </a:p>
          <a:p>
            <a:pPr algn="ctr">
              <a:buNone/>
            </a:pPr>
            <a:r>
              <a:rPr lang="ru-RU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Наибольшую известность получил как эстрадный певец. </a:t>
            </a:r>
          </a:p>
          <a:p>
            <a:pPr>
              <a:buNone/>
            </a:pPr>
            <a:endParaRPr lang="ru-RU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Файл:Gulyaev, Yur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484783"/>
            <a:ext cx="3424808" cy="5137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Крапивин Владислав Петрович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5580112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700" dirty="0" smtClean="0"/>
              <a:t>   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Советский и российский детский писатель.</a:t>
            </a:r>
          </a:p>
          <a:p>
            <a:pPr algn="ctr"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Владислав Петрович родился 14 октября 1938г. в Тюмени. </a:t>
            </a:r>
          </a:p>
          <a:p>
            <a:pPr algn="ctr"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книга — «Рейс „Ориона“» вышла в 1962г.</a:t>
            </a:r>
          </a:p>
          <a:p>
            <a:pPr algn="ctr"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 1982г. по повести «Колыбельная для брата» был снят одноимённый фильм, удостоенный нескольких премий в 1982‒1984гг.</a:t>
            </a:r>
          </a:p>
          <a:p>
            <a:pPr algn="ctr"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долгую творческую деятельность было выпущено более 200 изданий книг Крапивина на разных языках мира; на его слова также написана песня для исполнения хором.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rusf.ru/vk/stat/belye_bashni_gorod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1"/>
            <a:ext cx="3295377" cy="49709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Чебоксаров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Владимир Васильевич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600200"/>
            <a:ext cx="5076056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Советский борец классического стиля (греко-римская борьба).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Родился 30 декабря 1951 г. в г. Тюмени.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Серебряный призер XXI Олимпийских игр 1976 г. Чемпион мира 1977 г. Чемпион Европы 1975 г. Чемпион СССР 1976 г. Серебряный призер Спартакиады народов СССР 1975г.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 1997 г. возглавляет Федерацию греко-римской борьбы Сибири, одновременно является председателем областной федерации (с 1990 г.).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sport-tyumen.ru/_sport_region_images/hunebqkcjbupqbotpebvwvdctrxcfd12497367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700808"/>
            <a:ext cx="4154808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Носкова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Луиза Николаевна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1600200"/>
            <a:ext cx="5868144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Бывшая советская и российская 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биатлонистка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Родилась 7 июля 1968г. в г.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Лабытнанги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Ямало-Ненецкого автономного округа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Тюменской области.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Луиза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Носкова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первая олимпийская чемпионка по биатлону из Тюменской </a:t>
            </a:r>
          </a:p>
          <a:p>
            <a:pPr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области (на играх в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Лиллехамере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1994г.), чемпионка мира в командной гонке на 7,5 км, заслуженный мастер спорта России по биатлону. Сейчас является заместителем директора департамента по спорту и молодежной политике Тюменской области.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9458" name="Picture 2" descr="http://www.tumentoday.ru/wp-content/uploads/2013/12/228-03-81-746x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3178313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153</Words>
  <Application>Microsoft Office PowerPoint</Application>
  <PresentationFormat>Экран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Известные люди  Тюменской области</vt:lpstr>
      <vt:lpstr> Собянин Сергей Семёнович </vt:lpstr>
      <vt:lpstr> Муравленко Виктор Иванович (25 декабря 1912 — 15 июля 1977) </vt:lpstr>
      <vt:lpstr>Салманов Фарман  (28 июля 1931 — 31 марта 2007)</vt:lpstr>
      <vt:lpstr>  Эрвье Рауль-Юрий Георгиевич (16 апреля 1909 — 9 августа 1991)  </vt:lpstr>
      <vt:lpstr>Гуляев Юрий Александрович (9 августа 1930 — 23 апреля 1986)</vt:lpstr>
      <vt:lpstr> Крапивин Владислав Петрович </vt:lpstr>
      <vt:lpstr> Чебоксаров Владимир Васильевич</vt:lpstr>
      <vt:lpstr>Носкова Луиза Николаевна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Собянин Сергей Семёнович </dc:title>
  <cp:lastModifiedBy>каб18</cp:lastModifiedBy>
  <cp:revision>16</cp:revision>
  <dcterms:modified xsi:type="dcterms:W3CDTF">2017-09-26T02:41:16Z</dcterms:modified>
</cp:coreProperties>
</file>