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56" r:id="rId4"/>
    <p:sldId id="257" r:id="rId5"/>
    <p:sldId id="258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8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83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18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1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90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215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805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79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1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13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6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4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90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04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8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7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39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1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9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6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3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0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 bright="55000" contrast="2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1470025"/>
          </a:xfrm>
        </p:spPr>
        <p:txBody>
          <a:bodyPr/>
          <a:lstStyle/>
          <a:p>
            <a:r>
              <a:rPr lang="de-DE" dirty="0" smtClean="0"/>
              <a:t>Der 4. September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636912"/>
            <a:ext cx="6400800" cy="1752600"/>
          </a:xfrm>
        </p:spPr>
        <p:txBody>
          <a:bodyPr/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Знакомство </a:t>
            </a: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немецким языком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utschsprachige-laender-11203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8920" y="-243408"/>
            <a:ext cx="7344816" cy="734481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3528392" cy="554461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chemeClr val="tx1"/>
                </a:solidFill>
              </a:rPr>
              <a:t>Германия</a:t>
            </a:r>
          </a:p>
          <a:p>
            <a:pPr algn="l"/>
            <a:r>
              <a:rPr lang="ru-RU" b="1" i="1" dirty="0" smtClean="0">
                <a:solidFill>
                  <a:schemeClr val="tx1"/>
                </a:solidFill>
              </a:rPr>
              <a:t>Австрия</a:t>
            </a:r>
          </a:p>
          <a:p>
            <a:pPr algn="l"/>
            <a:r>
              <a:rPr lang="ru-RU" b="1" i="1" dirty="0" smtClean="0">
                <a:solidFill>
                  <a:schemeClr val="tx1"/>
                </a:solidFill>
              </a:rPr>
              <a:t>Швейцария</a:t>
            </a:r>
          </a:p>
          <a:p>
            <a:pPr algn="l"/>
            <a:r>
              <a:rPr lang="ru-RU" b="1" i="1" dirty="0" smtClean="0">
                <a:solidFill>
                  <a:schemeClr val="tx1"/>
                </a:solidFill>
              </a:rPr>
              <a:t>Лихтенштейн</a:t>
            </a:r>
          </a:p>
          <a:p>
            <a:pPr algn="l"/>
            <a:r>
              <a:rPr lang="ru-RU" b="1" i="1" dirty="0" smtClean="0">
                <a:solidFill>
                  <a:schemeClr val="tx1"/>
                </a:solidFill>
              </a:rPr>
              <a:t>Люксембург</a:t>
            </a:r>
          </a:p>
          <a:p>
            <a:pPr algn="l"/>
            <a:r>
              <a:rPr lang="ru-RU" b="1" i="1" dirty="0" smtClean="0">
                <a:solidFill>
                  <a:schemeClr val="tx1"/>
                </a:solidFill>
              </a:rPr>
              <a:t>Бельгия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2995149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Belgien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87824" y="3429000"/>
            <a:ext cx="45719" cy="720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464" y="476672"/>
            <a:ext cx="7653536" cy="1152128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Немецкие слова в русском языке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Абзац (нем.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Absatz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Бухгалтер(нем.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Buchhalter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Бутерброд (нем.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Butterbrot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Вундеркинд (нем.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Wunderkind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Гастарбайтер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(нем.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Gastarbeiter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Дуршлаг (нем.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Durchschlag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Парикмахер (нем.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Perückenmacher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Рюкзак (нем.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Rucksack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Фейерверк (нем.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Feuerwerk)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Ярмарка (нем.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hrmarkt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utsch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251"/>
            <a:ext cx="6156176" cy="6966740"/>
          </a:xfrm>
        </p:spPr>
      </p:pic>
      <p:sp>
        <p:nvSpPr>
          <p:cNvPr id="6" name="TextBox 5"/>
          <p:cNvSpPr txBox="1"/>
          <p:nvPr/>
        </p:nvSpPr>
        <p:spPr>
          <a:xfrm>
            <a:off x="5076056" y="0"/>
            <a:ext cx="40679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de-DE" sz="4000" b="1" dirty="0" smtClean="0"/>
              <a:t>Deutschland</a:t>
            </a:r>
          </a:p>
          <a:p>
            <a:r>
              <a:rPr lang="vi-VN" dirty="0" smtClean="0"/>
              <a:t>Федерати́вная Респу́блика Герма́ния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Площадь территории</a:t>
            </a:r>
            <a:r>
              <a:rPr lang="ru-RU" dirty="0" smtClean="0"/>
              <a:t> : 357 408,74 км²</a:t>
            </a:r>
          </a:p>
          <a:p>
            <a:r>
              <a:rPr lang="ru-RU" b="1" dirty="0" smtClean="0"/>
              <a:t>Столица: </a:t>
            </a:r>
            <a:r>
              <a:rPr lang="ru-RU" u="sng" dirty="0" smtClean="0"/>
              <a:t>Берлин</a:t>
            </a:r>
          </a:p>
          <a:p>
            <a:r>
              <a:rPr lang="ru-RU" b="1" dirty="0" smtClean="0"/>
              <a:t>Президент: </a:t>
            </a:r>
            <a:r>
              <a:rPr lang="ru-RU" dirty="0" smtClean="0"/>
              <a:t>Франк-Вальтер </a:t>
            </a:r>
            <a:r>
              <a:rPr lang="ru-RU" dirty="0" err="1" smtClean="0"/>
              <a:t>Штайнмайер</a:t>
            </a:r>
            <a:endParaRPr lang="ru-RU" dirty="0" smtClean="0"/>
          </a:p>
          <a:p>
            <a:r>
              <a:rPr lang="ru-RU" b="1" dirty="0" smtClean="0"/>
              <a:t>Население: </a:t>
            </a:r>
            <a:r>
              <a:rPr lang="ru-RU" dirty="0" smtClean="0"/>
              <a:t>82,67 миллиона (2016 г.)</a:t>
            </a:r>
          </a:p>
          <a:p>
            <a:r>
              <a:rPr lang="ru-RU" b="1" dirty="0" smtClean="0"/>
              <a:t>Валюта: </a:t>
            </a:r>
            <a:r>
              <a:rPr lang="ru-RU" dirty="0" smtClean="0"/>
              <a:t>Евро</a:t>
            </a:r>
          </a:p>
          <a:p>
            <a:endParaRPr lang="ru-RU" u="sng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C00000"/>
                </a:solidFill>
              </a:rPr>
              <a:t>Немецкие предприятия</a:t>
            </a:r>
          </a:p>
        </p:txBody>
      </p:sp>
      <p:pic>
        <p:nvPicPr>
          <p:cNvPr id="11268" name="Picture 2" descr="C:\Users\user\Desktop\призентация нем\siemens_400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7" y="1484314"/>
            <a:ext cx="2348955" cy="176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Users\user\Desktop\призентация нем\bosc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340768"/>
            <a:ext cx="20891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C:\Users\Admin\Desktop\re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91680" y="1196752"/>
            <a:ext cx="2133600" cy="1428750"/>
          </a:xfrm>
          <a:noFill/>
        </p:spPr>
      </p:pic>
      <p:pic>
        <p:nvPicPr>
          <p:cNvPr id="11271" name="Picture 3" descr="C:\Users\Admin\Desktop\1382537037_1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7560" y="4869160"/>
            <a:ext cx="1946440" cy="121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4" descr="C:\Users\Admin\Desktop\97a38c4c71c27f5ebb8008a23a450b4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797152"/>
            <a:ext cx="1584350" cy="149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brandreport.ru/wp-content/uploads/2012/11/126424284538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5157192"/>
            <a:ext cx="1333500" cy="1000125"/>
          </a:xfrm>
          <a:prstGeom prst="rect">
            <a:avLst/>
          </a:prstGeom>
          <a:noFill/>
        </p:spPr>
      </p:pic>
      <p:pic>
        <p:nvPicPr>
          <p:cNvPr id="5124" name="Picture 4" descr="http://www.brandreport.ru/script/timthumb.php?src=http://www.brandreport.ru/wp-content/uploads/2012/11/125624113169.gif&amp;w=140&amp;h=105&amp;zc=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2636912"/>
            <a:ext cx="1632181" cy="1224136"/>
          </a:xfrm>
          <a:prstGeom prst="rect">
            <a:avLst/>
          </a:prstGeom>
          <a:noFill/>
        </p:spPr>
      </p:pic>
      <p:pic>
        <p:nvPicPr>
          <p:cNvPr id="5126" name="Picture 6" descr="http://www.brandreport.ru/script/timthumb.php?src=http://www.brandreport.ru/wp-content/uploads/2012/11/13019990288149.png&amp;w=140&amp;h=105&amp;zc=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2348880"/>
            <a:ext cx="1824203" cy="1368152"/>
          </a:xfrm>
          <a:prstGeom prst="rect">
            <a:avLst/>
          </a:prstGeom>
          <a:noFill/>
        </p:spPr>
      </p:pic>
      <p:pic>
        <p:nvPicPr>
          <p:cNvPr id="5128" name="Picture 8" descr="http://www.marketer.ru/wp-content/uploads/2012/01/NIVEA-300x2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4077072"/>
            <a:ext cx="1777380" cy="1256016"/>
          </a:xfrm>
          <a:prstGeom prst="rect">
            <a:avLst/>
          </a:prstGeom>
          <a:noFill/>
        </p:spPr>
      </p:pic>
      <p:pic>
        <p:nvPicPr>
          <p:cNvPr id="5130" name="Picture 10" descr="http://www.marketer.ru/wp-content/uploads/2012/01/TCHIBO-300x30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1468" y="3501008"/>
            <a:ext cx="1512168" cy="1512168"/>
          </a:xfrm>
          <a:prstGeom prst="rect">
            <a:avLst/>
          </a:prstGeom>
          <a:noFill/>
        </p:spPr>
      </p:pic>
      <p:sp>
        <p:nvSpPr>
          <p:cNvPr id="5132" name="AutoShape 12" descr="ÐÐ°ÑÑÐ¸Ð½ÐºÐ¸ Ð¿Ð¾ Ð·Ð°Ð¿ÑÐ¾ÑÑ ÑÐ°ÑÐ¸Ð±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 descr="ÐÐ°ÑÑÐ¸Ð½ÐºÐ¸ Ð¿Ð¾ Ð·Ð°Ð¿ÑÐ¾ÑÑ ÑÐ°ÑÐ¸Ð±Ð¾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1960" y="4082698"/>
            <a:ext cx="2686944" cy="7242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>Немецкие марки автомобилей </a:t>
            </a:r>
          </a:p>
        </p:txBody>
      </p:sp>
      <p:pic>
        <p:nvPicPr>
          <p:cNvPr id="12291" name="Picture 2" descr="C:\Users\Admin\Desktop\logo_middle_712138626640033774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0550" y="1285875"/>
            <a:ext cx="1428750" cy="1428750"/>
          </a:xfrm>
          <a:noFill/>
        </p:spPr>
      </p:pic>
      <p:pic>
        <p:nvPicPr>
          <p:cNvPr id="12292" name="Picture 3" descr="C:\Users\Admin\Desktop\logo_middle_44613852145743709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1969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C:\Users\Admin\Desktop\logo_middle_20913867780194572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000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C:\Users\Admin\Desktop\logo_middle_98613857985171512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200" y="32813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C:\Users\Admin\Desktop\logo_middle_944138641305512234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29972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7" descr="C:\Users\Admin\Desktop\logo_middle_7613865032193538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17335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8" descr="C:\Users\Admin\Desktop\logo_middle_759138651003848321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325" y="37115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9" descr="C:\Users\Admin\Desktop\logo_middle_95713845357613797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84638" y="45085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0" descr="C:\Users\Admin\Desktop\logo_middle_258138453580026916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1013" y="46339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619672" y="4437112"/>
            <a:ext cx="5832648" cy="11521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600200"/>
            <a:ext cx="6186502" cy="4525963"/>
          </a:xfrm>
        </p:spPr>
        <p:txBody>
          <a:bodyPr/>
          <a:lstStyle/>
          <a:p>
            <a:r>
              <a:rPr lang="de-DE" sz="4400" b="1" i="1" dirty="0" smtClean="0"/>
              <a:t>Hi</a:t>
            </a:r>
            <a:endParaRPr lang="ru-RU" sz="4400" b="1" i="1" dirty="0" smtClean="0"/>
          </a:p>
          <a:p>
            <a:r>
              <a:rPr lang="de-DE" sz="4400" b="1" i="1" dirty="0" smtClean="0"/>
              <a:t>Grüß Gott</a:t>
            </a:r>
            <a:endParaRPr lang="ru-RU" sz="4400" b="1" i="1" dirty="0" smtClean="0"/>
          </a:p>
          <a:p>
            <a:r>
              <a:rPr lang="de-DE" sz="4400" b="1" i="1" dirty="0" err="1" smtClean="0"/>
              <a:t>Moin</a:t>
            </a:r>
            <a:endParaRPr lang="ru-RU" sz="4400" b="1" i="1" dirty="0" smtClean="0"/>
          </a:p>
          <a:p>
            <a:r>
              <a:rPr lang="de-DE" sz="4400" b="1" i="1" dirty="0" smtClean="0"/>
              <a:t>Ade</a:t>
            </a:r>
            <a:endParaRPr lang="ru-RU" sz="4400" b="1" i="1" dirty="0" smtClean="0"/>
          </a:p>
          <a:p>
            <a:r>
              <a:rPr lang="de-DE" sz="4400" b="1" i="1" dirty="0" smtClean="0"/>
              <a:t>Tschau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269</TotalTime>
  <Words>95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Тема11</vt:lpstr>
      <vt:lpstr>Тема10</vt:lpstr>
      <vt:lpstr>Der 4. September</vt:lpstr>
      <vt:lpstr>Презентация PowerPoint</vt:lpstr>
      <vt:lpstr>Немецкие слова в русском языке</vt:lpstr>
      <vt:lpstr>Презентация PowerPoint</vt:lpstr>
      <vt:lpstr>Немецкие предприятия</vt:lpstr>
      <vt:lpstr> Немецкие марки автомобилей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Sunshine</dc:creator>
  <cp:lastModifiedBy>Пользователь</cp:lastModifiedBy>
  <cp:revision>19</cp:revision>
  <dcterms:created xsi:type="dcterms:W3CDTF">2017-09-03T16:14:37Z</dcterms:created>
  <dcterms:modified xsi:type="dcterms:W3CDTF">2019-02-06T06:03:29Z</dcterms:modified>
</cp:coreProperties>
</file>