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59" r:id="rId4"/>
    <p:sldId id="265" r:id="rId5"/>
    <p:sldId id="271" r:id="rId6"/>
    <p:sldId id="277" r:id="rId7"/>
    <p:sldId id="269" r:id="rId8"/>
    <p:sldId id="272" r:id="rId9"/>
    <p:sldId id="261" r:id="rId10"/>
    <p:sldId id="273" r:id="rId11"/>
    <p:sldId id="278" r:id="rId12"/>
    <p:sldId id="270" r:id="rId13"/>
    <p:sldId id="279" r:id="rId14"/>
    <p:sldId id="274" r:id="rId15"/>
    <p:sldId id="275" r:id="rId16"/>
    <p:sldId id="268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dirty="0"/>
              <a:t>совпадение характеристик </a:t>
            </a:r>
          </a:p>
        </c:rich>
      </c:tx>
      <c:layout>
        <c:manualLayout>
          <c:xMode val="edge"/>
          <c:yMode val="edge"/>
          <c:x val="0.20327160493827159"/>
          <c:y val="1.9642228626261415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совпадение характеристик </c:v>
                </c:pt>
              </c:strCache>
            </c:strRef>
          </c:tx>
          <c:cat>
            <c:strRef>
              <c:f>Лист1!$A$2:$A$4</c:f>
              <c:strCache>
                <c:ptCount val="3"/>
                <c:pt idx="1">
                  <c:v>награждено 8</c:v>
                </c:pt>
                <c:pt idx="2">
                  <c:v>полное совпадение характеристик 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8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68C1D78-984A-4F2F-BC27-A7AAA9868935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BC4A3CC-8BD2-482A-A1EC-6BD6CD40655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373216"/>
            <a:ext cx="8132440" cy="2118097"/>
          </a:xfrm>
        </p:spPr>
        <p:txBody>
          <a:bodyPr>
            <a:normAutofit fontScale="90000"/>
          </a:bodyPr>
          <a:lstStyle/>
          <a:p>
            <a:r>
              <a:rPr lang="ru-RU" dirty="0"/>
              <a:t>БОЕВОЙ ПУТЬ СТЕПАНОВА АЛЕКСАНДРА СТЕПАНОВИЧА 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13962" y="6016352"/>
            <a:ext cx="1328192" cy="84164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ученицы 6 «Д»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Зубовой Алёны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Научный руководитель: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Калинина Альбина Петровна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367665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3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42617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Боевой путь 262 полка, 184 стрелковой дивизии РККА ( второго формирования)</a:t>
            </a:r>
            <a:endParaRPr lang="ru-RU" sz="3600" dirty="0"/>
          </a:p>
        </p:txBody>
      </p:sp>
      <p:pic>
        <p:nvPicPr>
          <p:cNvPr id="10242" name="Picture 2" descr="C:\Users\1\Desktop\лорка зубова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988840"/>
            <a:ext cx="6861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8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Документальное описание боя 262 полка 16.10.1944г.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5" y="4005065"/>
            <a:ext cx="7964731" cy="15841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79387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0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92088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одвиг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556792"/>
            <a:ext cx="3549080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Мой прадед  16.10.1944 года во время наступления своего полка подавил огневую точку противника, мешающую пройти нашей пехоте. В этом бою его ранили, но после перевязки он не бросил своих товарищей, а  вернулся на поле боя. И лично уничтожил 12 фашистов. </a:t>
            </a:r>
          </a:p>
          <a:p>
            <a:pPr marL="0" indent="0">
              <a:buNone/>
            </a:pPr>
            <a:r>
              <a:rPr lang="ru-RU" sz="2400" dirty="0" smtClean="0"/>
              <a:t> За это был представлен к награде Ордена Славы </a:t>
            </a:r>
            <a:r>
              <a:rPr lang="en-US" sz="2400" dirty="0" smtClean="0"/>
              <a:t>III </a:t>
            </a:r>
            <a:r>
              <a:rPr lang="ru-RU" sz="2400" dirty="0" smtClean="0"/>
              <a:t>степени 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125" name="Picture 5" descr="Картинки по запросу Орден Славы III степ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5" y="1707451"/>
            <a:ext cx="2292846" cy="45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7482" y="6262573"/>
            <a:ext cx="2328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</a:rPr>
              <a:t>Орден Славы </a:t>
            </a:r>
            <a:r>
              <a:rPr lang="en-US" sz="1600" dirty="0">
                <a:solidFill>
                  <a:prstClr val="black"/>
                </a:solidFill>
              </a:rPr>
              <a:t>III </a:t>
            </a:r>
            <a:r>
              <a:rPr lang="ru-RU" sz="1600" dirty="0">
                <a:solidFill>
                  <a:prstClr val="black"/>
                </a:solidFill>
              </a:rPr>
              <a:t>степени </a:t>
            </a:r>
          </a:p>
        </p:txBody>
      </p:sp>
    </p:spTree>
    <p:extLst>
      <p:ext uri="{BB962C8B-B14F-4D97-AF65-F5344CB8AC3E}">
        <p14:creationId xmlns:p14="http://schemas.microsoft.com/office/powerpoint/2010/main" val="21898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Последний бой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1569213"/>
            <a:ext cx="2890232" cy="507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7374"/>
            <a:ext cx="4392143" cy="511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00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Конец жизненного пути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600200"/>
            <a:ext cx="3322712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Согласно выписки из Донесения о безвозвратных потерях от 29.11.1944 Степанов Александр Степанович погиб смертью храбрых на поле боя 25.10.1944 года. Первое захоронение на восточной опушке рощи южнее посёлка </a:t>
            </a:r>
            <a:r>
              <a:rPr lang="ru-RU" dirty="0" err="1" smtClean="0"/>
              <a:t>Вертемляукен</a:t>
            </a:r>
            <a:r>
              <a:rPr lang="ru-RU" dirty="0" smtClean="0"/>
              <a:t> Восточная Пруссия.</a:t>
            </a:r>
            <a:endParaRPr lang="ru-RU" dirty="0"/>
          </a:p>
        </p:txBody>
      </p:sp>
      <p:pic>
        <p:nvPicPr>
          <p:cNvPr id="11266" name="Picture 2" descr="C:\Users\1\Desktop\лорка зубова\Снимок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81475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5616624" cy="256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7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 </a:t>
            </a:r>
            <a:r>
              <a:rPr lang="ru-RU" smtClean="0"/>
              <a:t>вечного покоя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5250835" cy="389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661248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Был перезахоронен в братскую могилу  п. Бабушкино  </a:t>
            </a:r>
            <a:r>
              <a:rPr lang="ru-RU" dirty="0" err="1"/>
              <a:t>Нестеровского</a:t>
            </a:r>
            <a:r>
              <a:rPr lang="ru-RU" dirty="0"/>
              <a:t> района Калининградской </a:t>
            </a:r>
            <a:r>
              <a:rPr lang="ru-RU" dirty="0" smtClean="0"/>
              <a:t>области в 1956 году, а мемориальный комплекс открыт в 1975 году.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5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Цена победы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556792"/>
            <a:ext cx="41148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Во время войны Советский </a:t>
            </a:r>
            <a:r>
              <a:rPr lang="ru-RU" dirty="0"/>
              <a:t>Союз потерял </a:t>
            </a:r>
            <a:r>
              <a:rPr lang="ru-RU" dirty="0" smtClean="0"/>
              <a:t>более 26 миллионов своих граждан</a:t>
            </a:r>
            <a:r>
              <a:rPr lang="ru-RU" dirty="0"/>
              <a:t>. </a:t>
            </a:r>
            <a:r>
              <a:rPr lang="ru-RU" dirty="0" smtClean="0"/>
              <a:t>Безвозвратные </a:t>
            </a:r>
            <a:r>
              <a:rPr lang="ru-RU" dirty="0"/>
              <a:t>потери Красной (Советской) Армии составили </a:t>
            </a:r>
            <a:r>
              <a:rPr lang="ru-RU" dirty="0" smtClean="0"/>
              <a:t>около 12 миллионов </a:t>
            </a:r>
            <a:r>
              <a:rPr lang="ru-RU" dirty="0"/>
              <a:t>человек, в том числе погибло </a:t>
            </a:r>
            <a:r>
              <a:rPr lang="ru-RU" dirty="0" smtClean="0"/>
              <a:t>около 7 миллионов мирных жителей.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6924"/>
            <a:ext cx="3296028" cy="522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2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Никто не забыт, ничто не забыто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86" y="1772816"/>
            <a:ext cx="824418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5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Цель работы</a:t>
            </a:r>
            <a:r>
              <a:rPr lang="ru-RU" sz="2000" b="1" dirty="0"/>
              <a:t>:  </a:t>
            </a:r>
            <a:r>
              <a:rPr lang="ru-RU" sz="2000" dirty="0"/>
              <a:t>изучить биографию Степанова Александра Степановича, систематизировать полученную информацию. </a:t>
            </a:r>
            <a:endParaRPr lang="ru-RU" sz="2000" dirty="0" smtClean="0"/>
          </a:p>
          <a:p>
            <a:r>
              <a:rPr lang="ru-RU" sz="2000" b="1" dirty="0" smtClean="0"/>
              <a:t>Объект исследования: </a:t>
            </a:r>
            <a:r>
              <a:rPr lang="ru-RU" sz="2000" dirty="0" smtClean="0"/>
              <a:t>184-я стрелковая дивизия (2-го формирования) в годы Великой  Отечественной  войны 1941-1945 гг.</a:t>
            </a:r>
          </a:p>
          <a:p>
            <a:r>
              <a:rPr lang="ru-RU" sz="2000" b="1" dirty="0" smtClean="0"/>
              <a:t>Предмет исследования: </a:t>
            </a:r>
            <a:r>
              <a:rPr lang="ru-RU" sz="2000" dirty="0" smtClean="0"/>
              <a:t>участие моего прадеда Степанова А.С. в составе 184-ой стрелковой дивизии (2-го формирования).</a:t>
            </a:r>
          </a:p>
          <a:p>
            <a:r>
              <a:rPr lang="ru-RU" sz="2000" b="1" dirty="0" smtClean="0"/>
              <a:t>Гипотеза</a:t>
            </a:r>
            <a:r>
              <a:rPr lang="ru-RU" sz="2000" b="1" dirty="0"/>
              <a:t>: </a:t>
            </a:r>
            <a:r>
              <a:rPr lang="ru-RU" sz="2000" dirty="0"/>
              <a:t>если детально изучить историю боевого подвига моего прадеда Степанова А.С., одного из многих  защитников Отечества, то сложится более полное представление о Великом подвиге народа в годы Великой Отечественной Войны.</a:t>
            </a:r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513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1. </a:t>
            </a:r>
            <a:r>
              <a:rPr lang="ru-RU" sz="2000" dirty="0"/>
              <a:t>И</a:t>
            </a:r>
            <a:r>
              <a:rPr lang="ru-RU" sz="2000" dirty="0" smtClean="0"/>
              <a:t>зучить биографию Степанова Александра Степановича;</a:t>
            </a:r>
          </a:p>
          <a:p>
            <a:r>
              <a:rPr lang="ru-RU" sz="2000" dirty="0" smtClean="0"/>
              <a:t>2</a:t>
            </a:r>
            <a:r>
              <a:rPr lang="ru-RU" sz="2000" dirty="0"/>
              <a:t>. Провести работу с архивными документами;</a:t>
            </a:r>
          </a:p>
          <a:p>
            <a:r>
              <a:rPr lang="ru-RU" sz="2000" dirty="0" smtClean="0"/>
              <a:t>3. Найти сведения о 184-ой стрелковой дивизии (2-го формирования),где был Степанов. А. С;</a:t>
            </a:r>
          </a:p>
          <a:p>
            <a:r>
              <a:rPr lang="ru-RU" sz="2000" dirty="0" smtClean="0"/>
              <a:t>4. </a:t>
            </a:r>
            <a:r>
              <a:rPr lang="ru-RU" sz="2000" dirty="0"/>
              <a:t>Составить историческую </a:t>
            </a:r>
            <a:r>
              <a:rPr lang="ru-RU" sz="2000" dirty="0" smtClean="0"/>
              <a:t>справку о </a:t>
            </a:r>
            <a:r>
              <a:rPr lang="ru-RU" sz="2000" dirty="0"/>
              <a:t>том где и в какой части служил прадедушка</a:t>
            </a:r>
            <a:r>
              <a:rPr lang="ru-RU" sz="2000" dirty="0" smtClean="0"/>
              <a:t> , о его заслугах  (наградах: медалях </a:t>
            </a:r>
            <a:r>
              <a:rPr lang="ru-RU" sz="2000" dirty="0"/>
              <a:t>и </a:t>
            </a:r>
            <a:r>
              <a:rPr lang="ru-RU" sz="2000" dirty="0" smtClean="0"/>
              <a:t>орденах),о месте гибели и </a:t>
            </a:r>
            <a:r>
              <a:rPr lang="ru-RU" sz="2000" dirty="0"/>
              <a:t>захоронения</a:t>
            </a:r>
            <a:r>
              <a:rPr lang="ru-RU" sz="2000" dirty="0" smtClean="0"/>
              <a:t>;</a:t>
            </a:r>
            <a:endParaRPr lang="ru-RU" sz="2000" dirty="0"/>
          </a:p>
          <a:p>
            <a:r>
              <a:rPr lang="ru-RU" sz="2000" dirty="0"/>
              <a:t>5</a:t>
            </a:r>
            <a:r>
              <a:rPr lang="ru-RU" sz="2000" dirty="0" smtClean="0"/>
              <a:t>. </a:t>
            </a:r>
            <a:r>
              <a:rPr lang="ru-RU" sz="2000" dirty="0"/>
              <a:t>Н</a:t>
            </a:r>
            <a:r>
              <a:rPr lang="ru-RU" sz="2000" dirty="0" smtClean="0"/>
              <a:t>а основании проведённой исследовательской работы </a:t>
            </a:r>
            <a:r>
              <a:rPr lang="ru-RU" sz="2000" dirty="0"/>
              <a:t>сделать презентацию о Великой Отечественной войне в истории моей семьи;</a:t>
            </a:r>
          </a:p>
          <a:p>
            <a:r>
              <a:rPr lang="ru-RU" sz="2000" dirty="0"/>
              <a:t>6. </a:t>
            </a:r>
            <a:r>
              <a:rPr lang="ru-RU" sz="2000" dirty="0" smtClean="0"/>
              <a:t>Оформить </a:t>
            </a:r>
            <a:r>
              <a:rPr lang="ru-RU" sz="2000" dirty="0"/>
              <a:t>приложение.</a:t>
            </a:r>
          </a:p>
          <a:p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8854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Биография Степанова А.С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600200"/>
            <a:ext cx="3970784" cy="4525963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Родился в 1909 году(точная дата </a:t>
            </a:r>
            <a:r>
              <a:rPr lang="ru-RU" dirty="0"/>
              <a:t>не </a:t>
            </a:r>
            <a:r>
              <a:rPr lang="ru-RU" dirty="0" smtClean="0"/>
              <a:t>известна)в Смоленской области, </a:t>
            </a:r>
            <a:r>
              <a:rPr lang="ru-RU" dirty="0"/>
              <a:t>Смоленский </a:t>
            </a:r>
            <a:r>
              <a:rPr lang="ru-RU" dirty="0" smtClean="0"/>
              <a:t>район</a:t>
            </a:r>
            <a:r>
              <a:rPr lang="ru-RU" dirty="0"/>
              <a:t>, Красноярский с/с, </a:t>
            </a:r>
            <a:r>
              <a:rPr lang="ru-RU" dirty="0" smtClean="0"/>
              <a:t>деревня </a:t>
            </a:r>
            <a:r>
              <a:rPr lang="ru-RU" dirty="0" err="1" smtClean="0"/>
              <a:t>Бубново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Был </a:t>
            </a:r>
            <a:r>
              <a:rPr lang="ru-RU" dirty="0"/>
              <a:t>призван  15.05.1941, Смоленский РВК, Смоленская обл., Смоленский </a:t>
            </a:r>
            <a:r>
              <a:rPr lang="ru-RU" dirty="0" smtClean="0"/>
              <a:t>р-н. </a:t>
            </a:r>
          </a:p>
          <a:p>
            <a:r>
              <a:rPr lang="ru-RU" dirty="0" smtClean="0"/>
              <a:t>Участвовал в боевых действиях в составе 184 стрелковой </a:t>
            </a:r>
            <a:r>
              <a:rPr lang="ru-RU" smtClean="0"/>
              <a:t>дивизии </a:t>
            </a:r>
            <a:r>
              <a:rPr lang="ru-RU" smtClean="0"/>
              <a:t>(2формирования</a:t>
            </a:r>
            <a:r>
              <a:rPr lang="ru-RU" dirty="0" smtClean="0"/>
              <a:t>), 262 полка. Александр Степанович был наводчиком пулемёта. </a:t>
            </a:r>
          </a:p>
          <a:p>
            <a:r>
              <a:rPr lang="ru-RU" dirty="0" smtClean="0"/>
              <a:t>Пал смертью храбрых </a:t>
            </a:r>
            <a:r>
              <a:rPr lang="ru-RU" dirty="0"/>
              <a:t>в </a:t>
            </a:r>
            <a:r>
              <a:rPr lang="ru-RU" dirty="0" smtClean="0"/>
              <a:t>1944 году. </a:t>
            </a:r>
          </a:p>
          <a:p>
            <a:r>
              <a:rPr lang="ru-RU" dirty="0" smtClean="0"/>
              <a:t>Первое захоронение на восточной опушке рощи южнее посёлка </a:t>
            </a:r>
            <a:r>
              <a:rPr lang="ru-RU" dirty="0" err="1" smtClean="0"/>
              <a:t>Вертемляукен</a:t>
            </a:r>
            <a:r>
              <a:rPr lang="ru-RU" dirty="0" smtClean="0"/>
              <a:t> Восточная Пруссия. </a:t>
            </a:r>
          </a:p>
          <a:p>
            <a:r>
              <a:rPr lang="ru-RU" dirty="0" smtClean="0"/>
              <a:t>Затем </a:t>
            </a:r>
            <a:r>
              <a:rPr lang="ru-RU" dirty="0"/>
              <a:t>был перезахоронен </a:t>
            </a:r>
            <a:r>
              <a:rPr lang="ru-RU" dirty="0" smtClean="0"/>
              <a:t>в п</a:t>
            </a:r>
            <a:r>
              <a:rPr lang="ru-RU" dirty="0"/>
              <a:t>. Бабушкино  </a:t>
            </a:r>
            <a:r>
              <a:rPr lang="ru-RU" dirty="0" err="1"/>
              <a:t>Нестеровского</a:t>
            </a:r>
            <a:r>
              <a:rPr lang="ru-RU" dirty="0"/>
              <a:t> района Калининградской </a:t>
            </a:r>
            <a:r>
              <a:rPr lang="ru-RU" dirty="0" smtClean="0"/>
              <a:t>области.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67665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поиска по фамилии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666527"/>
              </p:ext>
            </p:extLst>
          </p:nvPr>
        </p:nvGraphicFramePr>
        <p:xfrm>
          <a:off x="467544" y="220486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4847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 результатам поиска в архивах Министерство обороны России(СССР) я нашла 21 совпадение по году рождения и ФИО.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8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Бесспорное подтверждение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870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1\Pictures\img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9733" y="2752915"/>
            <a:ext cx="3443749" cy="476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7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Станковый пулемёт Максим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556792"/>
            <a:ext cx="3538736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Пулемёт </a:t>
            </a:r>
            <a:r>
              <a:rPr lang="ru-RU" dirty="0"/>
              <a:t>Максима стал одним из родоначальников автоматического </a:t>
            </a:r>
            <a:r>
              <a:rPr lang="ru-RU" dirty="0" smtClean="0"/>
              <a:t>оружия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/>
              <a:t>Мой прадедушка Степанов Александр Степанович во время Великой Отечественной войны был командиром пулемётного расчета (наводчиком пулемёта).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" y="1484784"/>
            <a:ext cx="5426968" cy="362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24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Пулемёт Максима образца 1910/1930 </a:t>
            </a:r>
            <a:r>
              <a:rPr lang="ru-RU" dirty="0" smtClean="0"/>
              <a:t>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1722" y="2060848"/>
            <a:ext cx="3250704" cy="45693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/>
              <a:t>Тип: Станковый пулемёт</a:t>
            </a:r>
          </a:p>
          <a:p>
            <a:pPr marL="0" indent="0">
              <a:buNone/>
            </a:pPr>
            <a:r>
              <a:rPr lang="ru-RU" sz="1400" dirty="0" smtClean="0"/>
              <a:t>Время: 1910 - 1975 гг.</a:t>
            </a:r>
          </a:p>
          <a:p>
            <a:pPr marL="0" indent="0">
              <a:buNone/>
            </a:pPr>
            <a:r>
              <a:rPr lang="ru-RU" sz="1400" b="1" dirty="0" smtClean="0"/>
              <a:t>Вес (без патронов, кг): 64,3 кг</a:t>
            </a:r>
          </a:p>
          <a:p>
            <a:pPr marL="0" indent="0">
              <a:buNone/>
            </a:pPr>
            <a:r>
              <a:rPr lang="ru-RU" sz="1400" dirty="0" smtClean="0"/>
              <a:t>Длина (мм): 1067 мм</a:t>
            </a:r>
          </a:p>
          <a:p>
            <a:pPr marL="0" indent="0">
              <a:buNone/>
            </a:pPr>
            <a:r>
              <a:rPr lang="ru-RU" sz="1400" dirty="0" smtClean="0"/>
              <a:t>УСМ: </a:t>
            </a:r>
            <a:r>
              <a:rPr lang="ru-RU" sz="1400" dirty="0" err="1" smtClean="0"/>
              <a:t>Ударникового</a:t>
            </a:r>
            <a:r>
              <a:rPr lang="ru-RU" sz="1400" dirty="0" smtClean="0"/>
              <a:t> типа, режим огня - автоматический</a:t>
            </a:r>
          </a:p>
          <a:p>
            <a:pPr marL="0" indent="0">
              <a:buNone/>
            </a:pPr>
            <a:r>
              <a:rPr lang="ru-RU" sz="1400" dirty="0" smtClean="0"/>
              <a:t>Темп стрельбы (в минуту): 600 выстрелов в минуту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4" y="1844824"/>
            <a:ext cx="5850843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9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184-я стрелковая дивизия (2-го формирования), 262 полк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2132856"/>
            <a:ext cx="2170584" cy="2304257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Воинское </a:t>
            </a:r>
            <a:r>
              <a:rPr lang="ru-RU" dirty="0"/>
              <a:t>соединение РККА в Великой Отечественной войне. Командиром 184 стрелковой дивизии являлся в </a:t>
            </a:r>
            <a:r>
              <a:rPr lang="ru-RU" dirty="0" smtClean="0"/>
              <a:t>период </a:t>
            </a:r>
            <a:r>
              <a:rPr lang="ru-RU" dirty="0"/>
              <a:t>с 10.06.1944 - 11.12.1944 Городовиков </a:t>
            </a:r>
            <a:r>
              <a:rPr lang="ru-RU" dirty="0" err="1"/>
              <a:t>Басан</a:t>
            </a:r>
            <a:r>
              <a:rPr lang="ru-RU" dirty="0"/>
              <a:t> </a:t>
            </a:r>
            <a:r>
              <a:rPr lang="ru-RU" dirty="0" err="1"/>
              <a:t>Бадьминович</a:t>
            </a:r>
            <a:r>
              <a:rPr lang="ru-RU" dirty="0"/>
              <a:t> ,  генерал-майор.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75437"/>
            <a:ext cx="3312368" cy="487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1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968</TotalTime>
  <Words>613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Модульная</vt:lpstr>
      <vt:lpstr>БОЕВОЙ ПУТЬ СТЕПАНОВА АЛЕКСАНДРА СТЕПАНОВИЧА  </vt:lpstr>
      <vt:lpstr>СОДЕРЖАНИЕ  </vt:lpstr>
      <vt:lpstr>задачи</vt:lpstr>
      <vt:lpstr>Биография Степанова А.С</vt:lpstr>
      <vt:lpstr>Результаты поиска по фамилии </vt:lpstr>
      <vt:lpstr>Бесспорное подтверждение </vt:lpstr>
      <vt:lpstr>Станковый пулемёт Максим </vt:lpstr>
      <vt:lpstr>Пулемёт Максима образца 1910/1930 г.</vt:lpstr>
      <vt:lpstr>184-я стрелковая дивизия (2-го формирования), 262 полк</vt:lpstr>
      <vt:lpstr>Боевой путь 262 полка, 184 стрелковой дивизии РККА ( второго формирования)</vt:lpstr>
      <vt:lpstr>Документальное описание боя 262 полка 16.10.1944г.</vt:lpstr>
      <vt:lpstr>Подвиг</vt:lpstr>
      <vt:lpstr>Последний бой</vt:lpstr>
      <vt:lpstr>Конец жизненного пути </vt:lpstr>
      <vt:lpstr>Место вечного покоя</vt:lpstr>
      <vt:lpstr>Цена победы </vt:lpstr>
      <vt:lpstr>Никто не забыт, ничто не забыто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 в истории моей семьи</dc:title>
  <dc:creator>1</dc:creator>
  <cp:lastModifiedBy>Каб 36</cp:lastModifiedBy>
  <cp:revision>45</cp:revision>
  <dcterms:created xsi:type="dcterms:W3CDTF">2017-04-08T14:19:18Z</dcterms:created>
  <dcterms:modified xsi:type="dcterms:W3CDTF">2017-04-14T05:51:13Z</dcterms:modified>
</cp:coreProperties>
</file>