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F41E2EF-3B7F-4A58-BC60-5EAA2E211133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CEA79A8-138B-480E-BAC6-D248E7FC3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305800" cy="19812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cs typeface="FreesiaUPC" pitchFamily="34" charset="-34"/>
              </a:rPr>
              <a:t>Знаменитые музыканты Тюменского края</a:t>
            </a:r>
            <a:endParaRPr lang="ru-RU" b="1" dirty="0">
              <a:solidFill>
                <a:schemeClr val="tx1"/>
              </a:solidFill>
              <a:cs typeface="FreesiaUPC" pitchFamily="34" charset="-34"/>
            </a:endParaRPr>
          </a:p>
        </p:txBody>
      </p:sp>
      <p:pic>
        <p:nvPicPr>
          <p:cNvPr id="4" name="Рисунок 3" descr="hq-wallpapers_ru_music_45825_1920x1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1" y="2780928"/>
            <a:ext cx="7011779" cy="36724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2373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Алексей Георгиевич Чумаков родился 12 марта 1981 года в городе Самарканде, Узбекская ССР. Алексей на сцене с 11 лет, в этом же возрасте начал писать песни. Участвовал и победил в Самарканде в конкурсе «Утренняя звезда», но приехать в Москву не было возможности. Занимался в музыкальной школе в классе ударных. В 1995 году Алексей переехал с семьей в Россию в город Тюмень. В Тюмени Алексей поступил в Высший колледж искусств на вокальное отделение, но </a:t>
            </a:r>
            <a:r>
              <a:rPr lang="ru-RU" sz="2000" dirty="0" err="1" smtClean="0"/>
              <a:t>очно</a:t>
            </a:r>
            <a:r>
              <a:rPr lang="ru-RU" sz="2000" dirty="0" smtClean="0"/>
              <a:t> учился только один курс. Учился заочно в Высшем колледже искусств в Ташкенте. На региональном конкурсе «Голоса „Европы плюс“» в Кемерово Алексей победил в трёх номинациях — как вокалист, композитор и аранжировщик, на тюменском конкурсе «Ступени» в течение нескольких лет он писал песни для молодых исполнителей, постоянно завоевывая дипломы лучшего композитора и аранжировщика. Алексей гастролировал, писал песни, делал аранжировки, писал и целые альбомы другим исполнителям, выступал в качестве </a:t>
            </a:r>
            <a:r>
              <a:rPr lang="ru-RU" sz="2000" dirty="0" err="1" smtClean="0"/>
              <a:t>саунд-продюсера</a:t>
            </a:r>
            <a:r>
              <a:rPr lang="ru-RU" sz="2000" dirty="0" smtClean="0"/>
              <a:t>, работал </a:t>
            </a:r>
            <a:r>
              <a:rPr lang="ru-RU" sz="2000" dirty="0" err="1" smtClean="0"/>
              <a:t>арт-менеджером</a:t>
            </a:r>
            <a:r>
              <a:rPr lang="ru-RU" sz="2000" dirty="0" smtClean="0"/>
              <a:t>, ведущим. У него была своя программа, которая называлась «Чумовая вечеринка», он приглашал в неё артистов. 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682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Биография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dirty="0" smtClean="0"/>
              <a:t>Алексей Чумаков написал роман «Цвет последнего заката». Так случилось, что книжку, которую он почти дописал, разорвал в клочья щенок боксера. А так как рукопись была в единственном экземпляре — восстановить все её 200 страниц оказалось практически невозможно. Впоследствии Алексей совместно со своим другом, Алексеем Ушаковым, написал сценарий по своим воспоминаниям и о книге, и о том, что в книге. И вот «Цвет последнего заката» превратился в сценарий «Чужой закат». После этого стало основное название «Грязь». Алексей нашёл инвестиции и на базе Свердловской киностудии совместно с «</a:t>
            </a:r>
            <a:r>
              <a:rPr lang="ru-RU" sz="2800" dirty="0" err="1" smtClean="0"/>
              <a:t>Блэк-студией</a:t>
            </a:r>
            <a:r>
              <a:rPr lang="ru-RU" sz="2800" dirty="0" smtClean="0"/>
              <a:t>» снял художественный фильм по своей книге. Алексей был сорежиссёром и продюсером, также сыграл там как актёр и написал к фильму часть музыки. Позже Алексей Чумаков написал второй свой роман, который называется «47». Это мистический психологический триллер, немного драматический, объёмом вместе с иллюстрациями около 240 страниц.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Первый альбом певца вышел в 2006 — «Сны о чём-то большем»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«Эти чёрные глаза» 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«Сны о чём-то большем»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«Я от тебя схожу с ума»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«Безответная любовь»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«Параллельно»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«Было и будет»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«Останови»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«Балалайка» — Алексей Чумаков, Александр </a:t>
            </a:r>
            <a:r>
              <a:rPr lang="ru-RU" dirty="0" err="1" smtClean="0"/>
              <a:t>Панайотов</a:t>
            </a:r>
            <a:r>
              <a:rPr lang="ru-RU" dirty="0" smtClean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«Маленький кораблик»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«Ты гонишь»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«На перекрёстке двух дорог/Когда забудешь ты меня» — Алексей Чумаков, Ирина </a:t>
            </a:r>
            <a:r>
              <a:rPr lang="ru-RU" dirty="0" err="1" smtClean="0"/>
              <a:t>Топорец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«Необыкновенная» — Алексей Чумаков, Александр </a:t>
            </a:r>
            <a:r>
              <a:rPr lang="ru-RU" dirty="0" err="1" smtClean="0"/>
              <a:t>Панайотов</a:t>
            </a:r>
            <a:r>
              <a:rPr lang="ru-RU" dirty="0" smtClean="0"/>
              <a:t>, Руслан </a:t>
            </a:r>
            <a:r>
              <a:rPr lang="ru-RU" dirty="0" err="1" smtClean="0"/>
              <a:t>Алехно</a:t>
            </a:r>
            <a:r>
              <a:rPr lang="ru-RU" dirty="0" smtClean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«Не забывай меня»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6926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Дискография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6597352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None/>
            </a:pPr>
            <a:r>
              <a:rPr lang="ru-RU" sz="4200" b="1" dirty="0" smtClean="0"/>
              <a:t>Второй альбом певца вышел в 2013 — «Тут и там»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</a:t>
            </a:r>
            <a:r>
              <a:rPr lang="ru-RU" sz="3800" dirty="0" err="1" smtClean="0"/>
              <a:t>Intro</a:t>
            </a:r>
            <a:r>
              <a:rPr lang="ru-RU" sz="3800" dirty="0" smtClean="0"/>
              <a:t> (Разговор с мамой)»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«Моя весна»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«Загадай»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«Любовь ещё жива»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«Небо забираю с собой»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«Как дела?»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«Стань такой как все»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«Счастье»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«Тут и там»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«Я ждал всю жизнь»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«Ты не со мной»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«Если хочешь, мечтай»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«Девочка, девушка, женщина»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«Если ты меня разлюбишь»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«Ты и я»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«Зачем тебе любовь моя?»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«Дай мне только шанс»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«Всё будет как ты хочешь»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«Сто дней» 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800" dirty="0" smtClean="0"/>
              <a:t>«</a:t>
            </a:r>
            <a:r>
              <a:rPr lang="ru-RU" sz="3800" dirty="0" err="1" smtClean="0"/>
              <a:t>Outro</a:t>
            </a:r>
            <a:r>
              <a:rPr lang="ru-RU" sz="3800" dirty="0" smtClean="0"/>
              <a:t> (Вкус шоколада)»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4784"/>
            <a:ext cx="5266928" cy="4572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200" b="1" dirty="0" smtClean="0"/>
              <a:t>А. А. </a:t>
            </a:r>
            <a:r>
              <a:rPr lang="ru-RU" sz="3200" b="1" dirty="0" err="1" smtClean="0"/>
              <a:t>Алябьев</a:t>
            </a:r>
            <a:r>
              <a:rPr lang="ru-RU" sz="3200" dirty="0" smtClean="0"/>
              <a:t> (15 августа 1787, Тобольск — 6 марта 1851, Москва) — русский композитор, пианист, дирижёр. В XIX веке </a:t>
            </a:r>
            <a:r>
              <a:rPr lang="ru-RU" sz="3200" dirty="0" err="1" smtClean="0"/>
              <a:t>Алябьев</a:t>
            </a:r>
            <a:r>
              <a:rPr lang="ru-RU" sz="3200" dirty="0" smtClean="0"/>
              <a:t> пользовался большим успехом, написал около 200 романсов, 7 опер, 20 музыкальных комедий, множество других музыкальных произведений. Среди лучших произведений </a:t>
            </a:r>
            <a:r>
              <a:rPr lang="ru-RU" sz="3200" dirty="0" err="1" smtClean="0"/>
              <a:t>Алябьева</a:t>
            </a:r>
            <a:r>
              <a:rPr lang="ru-RU" sz="3200" dirty="0" smtClean="0"/>
              <a:t> можно назвать романс «Соловей» (1826) на слова А. А. </a:t>
            </a:r>
            <a:r>
              <a:rPr lang="ru-RU" sz="3200" dirty="0" err="1" smtClean="0"/>
              <a:t>Дельвига</a:t>
            </a:r>
            <a:r>
              <a:rPr lang="ru-RU" sz="3200" dirty="0" smtClean="0"/>
              <a:t>, «Зимняя дорога», «Два ворона» на стихи Пушкина, «Вечерний звон» на слова И. Козлова.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vi-VN" b="1" dirty="0" smtClean="0">
                <a:solidFill>
                  <a:schemeClr val="tx1"/>
                </a:solidFill>
                <a:cs typeface="FreesiaUPC" pitchFamily="34" charset="-34"/>
              </a:rPr>
              <a:t>Александр Александрович Алябьев</a:t>
            </a:r>
            <a:endParaRPr lang="ru-RU" dirty="0">
              <a:solidFill>
                <a:schemeClr val="tx1"/>
              </a:solidFill>
              <a:cs typeface="FreesiaUPC" pitchFamily="34" charset="-34"/>
            </a:endParaRPr>
          </a:p>
        </p:txBody>
      </p:sp>
      <p:pic>
        <p:nvPicPr>
          <p:cNvPr id="4" name="Рисунок 3" descr="Alyabyev_Aleksandr_Aleksandrovi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1412776"/>
            <a:ext cx="3960440" cy="496855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err="1" smtClean="0"/>
              <a:t>А.А.Алябьев</a:t>
            </a:r>
            <a:r>
              <a:rPr lang="ru-RU" sz="2000" dirty="0" smtClean="0"/>
              <a:t> родился 15 августа 1787 года в семействе дворян в Тобольске в семье вице-губернатора Александра Васильевича </a:t>
            </a:r>
            <a:r>
              <a:rPr lang="ru-RU" sz="2000" dirty="0" err="1" smtClean="0"/>
              <a:t>Алябьева</a:t>
            </a:r>
            <a:r>
              <a:rPr lang="ru-RU" sz="2000" dirty="0" smtClean="0"/>
              <a:t> (1746—1822). В 1801 году начал службу </a:t>
            </a:r>
            <a:r>
              <a:rPr lang="ru-RU" sz="2000" dirty="0" err="1" smtClean="0"/>
              <a:t>унтер-шихтмейстером</a:t>
            </a:r>
            <a:r>
              <a:rPr lang="ru-RU" sz="2000" dirty="0" smtClean="0"/>
              <a:t> 3 класса в Берг-коллегии (1801) в Санкт-Петербурге, затем </a:t>
            </a:r>
            <a:r>
              <a:rPr lang="ru-RU" sz="2000" dirty="0" err="1" smtClean="0"/>
              <a:t>шихтмейстером</a:t>
            </a:r>
            <a:r>
              <a:rPr lang="ru-RU" sz="2000" dirty="0" smtClean="0"/>
              <a:t> 14 класса (1803) в Москве. В 1810 году опубликовал первые музыкальные сочинения. Александр </a:t>
            </a:r>
            <a:r>
              <a:rPr lang="ru-RU" sz="2000" dirty="0" err="1" smtClean="0"/>
              <a:t>Алябьев</a:t>
            </a:r>
            <a:r>
              <a:rPr lang="ru-RU" sz="2000" dirty="0" smtClean="0"/>
              <a:t> участвовал в Отечественной войне 1812 и заграничных походах русской армии в 1813-14 гг. В 1823 году </a:t>
            </a:r>
            <a:r>
              <a:rPr lang="ru-RU" sz="2000" dirty="0" err="1" smtClean="0"/>
              <a:t>Алябьев</a:t>
            </a:r>
            <a:r>
              <a:rPr lang="ru-RU" sz="2000" dirty="0" smtClean="0"/>
              <a:t>, в чине подполковника, вышел в отставку с мундиром и полным пенсионом. Проживал в Москве и Петербурге. В это время сблизился с писателем Михаилом Загоскиным, композитором Алексеем Верстовским. Умер композитор в Москве 22 февраля 1851 года, похоронен в </a:t>
            </a:r>
            <a:r>
              <a:rPr lang="ru-RU" sz="2000" dirty="0" err="1" smtClean="0"/>
              <a:t>Симоновом</a:t>
            </a:r>
            <a:r>
              <a:rPr lang="ru-RU" sz="2000" dirty="0" smtClean="0"/>
              <a:t> монастыре в усыпальнице </a:t>
            </a:r>
            <a:r>
              <a:rPr lang="ru-RU" sz="2000" dirty="0" err="1" smtClean="0"/>
              <a:t>Алябьевых</a:t>
            </a:r>
            <a:r>
              <a:rPr lang="ru-RU" sz="2000" dirty="0" smtClean="0"/>
              <a:t>. Был женат с 1840 года на Екатерине Александровне Римской-Корсаковой, с которой композитора связывала давняя симпатия. Своих детей у </a:t>
            </a:r>
            <a:r>
              <a:rPr lang="ru-RU" sz="2000" dirty="0" err="1" smtClean="0"/>
              <a:t>Алябьевых</a:t>
            </a:r>
            <a:r>
              <a:rPr lang="ru-RU" sz="2000" dirty="0" smtClean="0"/>
              <a:t> не было, но они заботились о </a:t>
            </a:r>
            <a:r>
              <a:rPr lang="ru-RU" sz="2000" dirty="0" err="1" smtClean="0"/>
              <a:t>Леониле</a:t>
            </a:r>
            <a:r>
              <a:rPr lang="ru-RU" sz="2000" dirty="0" smtClean="0"/>
              <a:t> </a:t>
            </a:r>
            <a:r>
              <a:rPr lang="ru-RU" sz="2000" dirty="0" err="1" smtClean="0"/>
              <a:t>Пассек</a:t>
            </a:r>
            <a:r>
              <a:rPr lang="ru-RU" sz="2000" dirty="0" smtClean="0"/>
              <a:t> (сестре Вадима </a:t>
            </a:r>
            <a:r>
              <a:rPr lang="ru-RU" sz="2000" dirty="0" err="1" smtClean="0"/>
              <a:t>Пассека</a:t>
            </a:r>
            <a:r>
              <a:rPr lang="ru-RU" sz="2000" dirty="0" smtClean="0"/>
              <a:t>, историка Симонова монастыря), которую будущая жена композитора взяла на воспитание около 1831 года.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Биография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Сочинения:</a:t>
            </a:r>
          </a:p>
          <a:p>
            <a:pPr>
              <a:buNone/>
            </a:pPr>
            <a:r>
              <a:rPr lang="ru-RU" b="1" dirty="0" smtClean="0"/>
              <a:t>оперы</a:t>
            </a:r>
            <a:endParaRPr lang="ru-RU" dirty="0" smtClean="0"/>
          </a:p>
          <a:p>
            <a:pPr lvl="1"/>
            <a:r>
              <a:rPr lang="ru-RU" dirty="0" smtClean="0"/>
              <a:t>Лунная ночь, или Домовые (1822, пост. 1823, </a:t>
            </a:r>
            <a:r>
              <a:rPr lang="ru-RU" u="sng" dirty="0" smtClean="0"/>
              <a:t>Большой театр (Санкт-Петербург)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Буря (1830-е гг.)</a:t>
            </a:r>
          </a:p>
          <a:p>
            <a:pPr lvl="1"/>
            <a:r>
              <a:rPr lang="ru-RU" dirty="0" smtClean="0"/>
              <a:t>Эдвин и Оскар (1830-е гг., не окончена)</a:t>
            </a:r>
          </a:p>
          <a:p>
            <a:pPr lvl="1"/>
            <a:r>
              <a:rPr lang="ru-RU" dirty="0" smtClean="0"/>
              <a:t>Волшебная ночь (1838-39, не окончена)</a:t>
            </a:r>
          </a:p>
          <a:p>
            <a:pPr lvl="1"/>
            <a:r>
              <a:rPr lang="ru-RU" dirty="0" smtClean="0"/>
              <a:t>Рыбак и русалка, или Злое зелье (1841-43)</a:t>
            </a:r>
          </a:p>
          <a:p>
            <a:pPr lvl="1"/>
            <a:r>
              <a:rPr lang="ru-RU" dirty="0" err="1" smtClean="0"/>
              <a:t>Аммалат-Бек</a:t>
            </a:r>
            <a:r>
              <a:rPr lang="ru-RU" dirty="0" smtClean="0"/>
              <a:t> (1842-47)</a:t>
            </a:r>
          </a:p>
          <a:p>
            <a:pPr>
              <a:buNone/>
            </a:pPr>
            <a:r>
              <a:rPr lang="ru-RU" b="1" dirty="0" smtClean="0"/>
              <a:t>оперы-водевили</a:t>
            </a:r>
            <a:endParaRPr lang="ru-RU" dirty="0" smtClean="0"/>
          </a:p>
          <a:p>
            <a:pPr lvl="1"/>
            <a:r>
              <a:rPr lang="ru-RU" dirty="0" smtClean="0"/>
              <a:t>Новая шалость, или Театральное сражение (</a:t>
            </a:r>
            <a:r>
              <a:rPr lang="ru-RU" dirty="0" err="1" smtClean="0"/>
              <a:t>совм</a:t>
            </a:r>
            <a:r>
              <a:rPr lang="ru-RU" dirty="0" smtClean="0"/>
              <a:t>. с А. Н. Верстовским и Л. В. </a:t>
            </a:r>
            <a:r>
              <a:rPr lang="ru-RU" dirty="0" err="1" smtClean="0"/>
              <a:t>Маурером</a:t>
            </a:r>
            <a:r>
              <a:rPr lang="ru-RU" dirty="0" smtClean="0"/>
              <a:t>, 1822, Большой театр, Петербург)</a:t>
            </a:r>
          </a:p>
          <a:p>
            <a:pPr lvl="1"/>
            <a:r>
              <a:rPr lang="ru-RU" dirty="0" smtClean="0"/>
              <a:t>Деревенский философ (1823, театр на Моховой, Москва)</a:t>
            </a:r>
          </a:p>
          <a:p>
            <a:pPr lvl="1"/>
            <a:r>
              <a:rPr lang="ru-RU" dirty="0" smtClean="0"/>
              <a:t>Хлопотун, или Дело мастера боится (</a:t>
            </a:r>
            <a:r>
              <a:rPr lang="ru-RU" dirty="0" err="1" smtClean="0"/>
              <a:t>совм</a:t>
            </a:r>
            <a:r>
              <a:rPr lang="ru-RU" dirty="0" smtClean="0"/>
              <a:t>. с Верстовским, 1824, Малый театр, Москва)</a:t>
            </a:r>
          </a:p>
          <a:p>
            <a:pPr lvl="1"/>
            <a:r>
              <a:rPr lang="ru-RU" dirty="0" smtClean="0"/>
              <a:t>Проситель (</a:t>
            </a:r>
            <a:r>
              <a:rPr lang="ru-RU" dirty="0" err="1" smtClean="0"/>
              <a:t>совм</a:t>
            </a:r>
            <a:r>
              <a:rPr lang="ru-RU" dirty="0" smtClean="0"/>
              <a:t>. с Верстовским, </a:t>
            </a:r>
            <a:r>
              <a:rPr lang="ru-RU" dirty="0" err="1" smtClean="0"/>
              <a:t>Мих</a:t>
            </a:r>
            <a:r>
              <a:rPr lang="ru-RU" dirty="0" smtClean="0"/>
              <a:t>. Ю. </a:t>
            </a:r>
            <a:r>
              <a:rPr lang="ru-RU" dirty="0" err="1" smtClean="0"/>
              <a:t>Виельгорским</a:t>
            </a:r>
            <a:r>
              <a:rPr lang="ru-RU" dirty="0" smtClean="0"/>
              <a:t> и Ф. Е </a:t>
            </a:r>
            <a:r>
              <a:rPr lang="ru-RU" dirty="0" err="1" smtClean="0"/>
              <a:t>Шольцем</a:t>
            </a:r>
            <a:r>
              <a:rPr lang="ru-RU" dirty="0" smtClean="0"/>
              <a:t>, 1824, театр на Моховой, Москва)</a:t>
            </a:r>
          </a:p>
          <a:p>
            <a:pPr lvl="1"/>
            <a:r>
              <a:rPr lang="ru-RU" dirty="0" smtClean="0"/>
              <a:t>Встреча дилижансов (</a:t>
            </a:r>
            <a:r>
              <a:rPr lang="ru-RU" dirty="0" err="1" smtClean="0"/>
              <a:t>совм</a:t>
            </a:r>
            <a:r>
              <a:rPr lang="ru-RU" dirty="0" smtClean="0"/>
              <a:t>. с Верстовским, 1825, Большой театр, Москва)</a:t>
            </a:r>
          </a:p>
          <a:p>
            <a:pPr lvl="1"/>
            <a:r>
              <a:rPr lang="ru-RU" dirty="0" smtClean="0"/>
              <a:t>Забавы калифа, или Шутки на одни сутки (</a:t>
            </a:r>
            <a:r>
              <a:rPr lang="ru-RU" dirty="0" err="1" smtClean="0"/>
              <a:t>совм</a:t>
            </a:r>
            <a:r>
              <a:rPr lang="ru-RU" dirty="0" smtClean="0"/>
              <a:t>. с Верстовским и </a:t>
            </a:r>
            <a:r>
              <a:rPr lang="ru-RU" dirty="0" err="1" smtClean="0"/>
              <a:t>Шольцем</a:t>
            </a:r>
            <a:r>
              <a:rPr lang="ru-RU" dirty="0" smtClean="0"/>
              <a:t>, 1825, там же)</a:t>
            </a:r>
          </a:p>
          <a:p>
            <a:pPr lvl="1"/>
            <a:r>
              <a:rPr lang="ru-RU" dirty="0" smtClean="0"/>
              <a:t>Три десятки, или Новое двухдневное приключение (</a:t>
            </a:r>
            <a:r>
              <a:rPr lang="ru-RU" dirty="0" err="1" smtClean="0"/>
              <a:t>совм</a:t>
            </a:r>
            <a:r>
              <a:rPr lang="ru-RU" dirty="0" smtClean="0"/>
              <a:t>. с Верстовским, 1825, там же)</a:t>
            </a:r>
          </a:p>
          <a:p>
            <a:pPr lvl="1"/>
            <a:r>
              <a:rPr lang="ru-RU" dirty="0" smtClean="0"/>
              <a:t>Утро и вечер, или Ветер переменился (1826) и др.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Ю. А. Гуляев</a:t>
            </a:r>
            <a:r>
              <a:rPr lang="ru-RU" dirty="0" smtClean="0"/>
              <a:t> (1930 — 1986) — советский оперный и эстрадный певец (баритон), композитор. Народный артист СССР(1968).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 smtClean="0">
                <a:solidFill>
                  <a:schemeClr val="tx1"/>
                </a:solidFill>
              </a:rPr>
              <a:t>Юрий Александрович Гуляев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131084017821155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564904"/>
            <a:ext cx="3816424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700" dirty="0" smtClean="0"/>
              <a:t>Родился 9 августа 1930 года, в Тюмени. Огромное влияние на Юрия оказала его мама, Вера Фёдоровна. Она знала и любила музыку, сама хорошо пела. Юрий с детства заучивал песни и романсы, которые звучали на пластинках. После 10 класса Гуляев поступил в Свердловский медицинский институт, где принимал активное участие в художественной самодеятельности и ему посоветовали учиться пению профессионально.</a:t>
            </a:r>
            <a:br>
              <a:rPr lang="ru-RU" sz="1700" dirty="0" smtClean="0"/>
            </a:br>
            <a:r>
              <a:rPr lang="ru-RU" sz="1700" dirty="0" smtClean="0"/>
              <a:t>В 1954 году окончил УГК имени М. П. Мусоргского (Свердловск) по классу пения Ф. И. </a:t>
            </a:r>
            <a:r>
              <a:rPr lang="ru-RU" sz="1700" dirty="0" err="1" smtClean="0"/>
              <a:t>Образцовской</a:t>
            </a:r>
            <a:r>
              <a:rPr lang="ru-RU" sz="1700" dirty="0" smtClean="0"/>
              <a:t>. После окончания консерватории пел в Свердловском театре оперы и балета, в 1955 году получил предложение переехать на Украину. С 1955 года исполнял партии в Донецком и Киевском оперных театрах. С 1971 года исполнял отдельные партии в Большом театре. В своих сольных концертах исполнял как арии из опер, так и романсы, народные песни. Певец много гастролировал по Советскому Союзу, а также в Австрии, Швейцарии, Бельгии, Франции, Чехословакии, Венгрии, Болгарии, ГДР, Канаде, США, на Кубе, в Польше, Югославии, Японии и других странах. В 1964 году пел в парижском концертном зале «Олимпия».  Гуляев сам сочинял музыку, написал музыку к 40 романсам и песням. Одна из наиболее известных — «Желаю Вам» на стихи Роберта Рождественского. 12 апреля 1986 года, в День космонавтики, последняя запись на «Огоньке» — телемост с космонавтами В. Соловьёвым и Л. Д. </a:t>
            </a:r>
            <a:r>
              <a:rPr lang="ru-RU" sz="1700" dirty="0" err="1" smtClean="0"/>
              <a:t>Кизимом</a:t>
            </a:r>
            <a:r>
              <a:rPr lang="ru-RU" sz="1700" dirty="0" smtClean="0"/>
              <a:t>, находившимися на орбите. Гуляев под собственный аккомпанемент на баяне исполнил песню «Платком махнула у ворот моя любимая». 23 апреля 1986 года скончался от сердечного приступа. </a:t>
            </a:r>
            <a:endParaRPr lang="ru-RU" sz="17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Биография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/>
              <a:t>После смерти Гуляева издавались его записи, расширялась его дискография, выходили печатные материалы. В 2009 году о Гуляеве был снят документальный фильм «Неоконченная песня. Юрий Гуляев», вышло 11 компакт-дисков, проводятся вечера памяти, с 1993 года — Всероссийский открытый конкурс оперных певцов имени Юрия Гуляева в Тюмени. В 2006 году вышла в свет книга «Приношение Юрию Гуляеву. Соловьём залётным».</a:t>
            </a:r>
          </a:p>
          <a:p>
            <a:pPr>
              <a:buNone/>
            </a:pPr>
            <a:r>
              <a:rPr lang="ru-RU" sz="2800" b="1" dirty="0" smtClean="0"/>
              <a:t>Именем Юрия Гуляева названы:</a:t>
            </a:r>
          </a:p>
          <a:p>
            <a:r>
              <a:rPr lang="ru-RU" sz="2800" dirty="0" smtClean="0"/>
              <a:t>Улицы в Донецке и Тюмени</a:t>
            </a:r>
          </a:p>
          <a:p>
            <a:r>
              <a:rPr lang="ru-RU" sz="2800" dirty="0" smtClean="0"/>
              <a:t>Концертный зал Тюменской филармонии</a:t>
            </a:r>
          </a:p>
          <a:p>
            <a:r>
              <a:rPr lang="ru-RU" sz="2800" dirty="0" smtClean="0"/>
              <a:t>Музей Юрия Гуляева в Донецке</a:t>
            </a:r>
          </a:p>
          <a:p>
            <a:r>
              <a:rPr lang="ru-RU" sz="2800" dirty="0" smtClean="0"/>
              <a:t>Малая планета «Юрий Гуляев» (2001)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Песни, сочинённые и исполненные Ю. Гуляевым:</a:t>
            </a:r>
          </a:p>
          <a:p>
            <a:r>
              <a:rPr lang="ru-RU" dirty="0" smtClean="0"/>
              <a:t>Берегите друзей (Р. Гамзатов)</a:t>
            </a:r>
          </a:p>
          <a:p>
            <a:r>
              <a:rPr lang="ru-RU" dirty="0" smtClean="0"/>
              <a:t>В ночи </a:t>
            </a:r>
            <a:r>
              <a:rPr lang="ru-RU" dirty="0" err="1" smtClean="0"/>
              <a:t>стелится</a:t>
            </a:r>
            <a:r>
              <a:rPr lang="ru-RU" dirty="0" smtClean="0"/>
              <a:t> трава-мурава (Ю. </a:t>
            </a:r>
            <a:r>
              <a:rPr lang="ru-RU" dirty="0" err="1" smtClean="0"/>
              <a:t>Рыбчинский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Воспоминание о полковом оркестре (Р. Рождественский)</a:t>
            </a:r>
          </a:p>
          <a:p>
            <a:r>
              <a:rPr lang="ru-RU" dirty="0" smtClean="0"/>
              <a:t>Дорогая, сядем рядом (С. Есенин)</a:t>
            </a:r>
          </a:p>
          <a:p>
            <a:r>
              <a:rPr lang="ru-RU" dirty="0" smtClean="0"/>
              <a:t>Звёздный час (Ю. </a:t>
            </a:r>
            <a:r>
              <a:rPr lang="ru-RU" dirty="0" err="1" smtClean="0"/>
              <a:t>Рыбчинский</a:t>
            </a:r>
            <a:r>
              <a:rPr lang="ru-RU" dirty="0" smtClean="0"/>
              <a:t>)</a:t>
            </a:r>
          </a:p>
          <a:p>
            <a:r>
              <a:rPr lang="ru-RU" dirty="0" smtClean="0"/>
              <a:t>Мне сегодня всё равно (Г. </a:t>
            </a:r>
            <a:r>
              <a:rPr lang="ru-RU" dirty="0" err="1" smtClean="0"/>
              <a:t>Регистан</a:t>
            </a:r>
            <a:r>
              <a:rPr lang="ru-RU" dirty="0" smtClean="0"/>
              <a:t>)</a:t>
            </a:r>
          </a:p>
          <a:p>
            <a:r>
              <a:rPr lang="ru-RU" dirty="0" smtClean="0"/>
              <a:t>Над окошком месяц (С. Есенин)</a:t>
            </a:r>
          </a:p>
          <a:p>
            <a:r>
              <a:rPr lang="ru-RU" dirty="0" smtClean="0"/>
              <a:t>О, как хочется жить (Г. </a:t>
            </a:r>
            <a:r>
              <a:rPr lang="ru-RU" dirty="0" err="1" smtClean="0"/>
              <a:t>Регистан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Поздняя любовь (А. Дементьев)</a:t>
            </a:r>
          </a:p>
          <a:p>
            <a:r>
              <a:rPr lang="ru-RU" dirty="0" smtClean="0"/>
              <a:t>Посвящение (Р. Рождественский)</a:t>
            </a:r>
          </a:p>
          <a:p>
            <a:r>
              <a:rPr lang="ru-RU" dirty="0" smtClean="0"/>
              <a:t>Только теперь (М. Лисянский)</a:t>
            </a:r>
          </a:p>
          <a:p>
            <a:r>
              <a:rPr lang="ru-RU" dirty="0" smtClean="0"/>
              <a:t>Желаю Вам (Р. Рождественский)</a:t>
            </a:r>
          </a:p>
          <a:p>
            <a:r>
              <a:rPr lang="ru-RU" dirty="0" smtClean="0"/>
              <a:t>Нам рано на покой (Р. Рождественский)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43528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100" b="1" dirty="0" smtClean="0"/>
              <a:t>А. Г. Чумаков</a:t>
            </a:r>
            <a:r>
              <a:rPr lang="ru-RU" sz="2100" dirty="0" smtClean="0"/>
              <a:t>  — российский певец, музыкант, телеведущий, писатель, сценарист болгаро-армянского происхождения. Призёр шоу «Народный артист» на телеканале «Россия-1» и победитель шоу «Один в один» на «Первом канале». C марта по июнь 2014 года член жюри в шоу «Один в один».</a:t>
            </a:r>
            <a:endParaRPr lang="ru-RU" sz="21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Алексей Георгиевич Чумаков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chuma_na_sayt_1000x944_345x2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284984"/>
            <a:ext cx="4189171" cy="309634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135</TotalTime>
  <Words>270</Words>
  <Application>Microsoft Office PowerPoint</Application>
  <PresentationFormat>Экран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Знаменитые музыканты Тюменского края</vt:lpstr>
      <vt:lpstr>Александр Александрович Алябьев</vt:lpstr>
      <vt:lpstr>Биография </vt:lpstr>
      <vt:lpstr>Слайд 4</vt:lpstr>
      <vt:lpstr>Юрий Александрович Гуляев</vt:lpstr>
      <vt:lpstr>Биография</vt:lpstr>
      <vt:lpstr>Слайд 7</vt:lpstr>
      <vt:lpstr>Слайд 8</vt:lpstr>
      <vt:lpstr>Алексей Георгиевич Чумаков</vt:lpstr>
      <vt:lpstr>Биография</vt:lpstr>
      <vt:lpstr>Слайд 11</vt:lpstr>
      <vt:lpstr>Дискография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Знаменитые музыканты Тюменского края</dc:title>
  <dc:creator>Пользователь Windows</dc:creator>
  <cp:lastModifiedBy>каб18</cp:lastModifiedBy>
  <cp:revision>15</cp:revision>
  <dcterms:created xsi:type="dcterms:W3CDTF">2014-11-09T14:09:03Z</dcterms:created>
  <dcterms:modified xsi:type="dcterms:W3CDTF">2019-02-05T09:21:56Z</dcterms:modified>
</cp:coreProperties>
</file>