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1" autoAdjust="0"/>
  </p:normalViewPr>
  <p:slideViewPr>
    <p:cSldViewPr>
      <p:cViewPr varScale="1">
        <p:scale>
          <a:sx n="101" d="100"/>
          <a:sy n="101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D8FBED-6EE0-4C6C-955F-38277B86C6B4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EB0327-E190-40AF-8810-FABA4781B5B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FBED-6EE0-4C6C-955F-38277B86C6B4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0327-E190-40AF-8810-FABA4781B5B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FBED-6EE0-4C6C-955F-38277B86C6B4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0327-E190-40AF-8810-FABA4781B5B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FBED-6EE0-4C6C-955F-38277B86C6B4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0327-E190-40AF-8810-FABA4781B5B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FBED-6EE0-4C6C-955F-38277B86C6B4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0327-E190-40AF-8810-FABA4781B5B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FBED-6EE0-4C6C-955F-38277B86C6B4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0327-E190-40AF-8810-FABA4781B5B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FBED-6EE0-4C6C-955F-38277B86C6B4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0327-E190-40AF-8810-FABA4781B5B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FBED-6EE0-4C6C-955F-38277B86C6B4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0327-E190-40AF-8810-FABA4781B5B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FBED-6EE0-4C6C-955F-38277B86C6B4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0327-E190-40AF-8810-FABA4781B5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FBED-6EE0-4C6C-955F-38277B86C6B4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0327-E190-40AF-8810-FABA4781B5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FBED-6EE0-4C6C-955F-38277B86C6B4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0327-E190-40AF-8810-FABA4781B5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AD8FBED-6EE0-4C6C-955F-38277B86C6B4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6EB0327-E190-40AF-8810-FABA4781B5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Речевая агрессия школьников или некоторые тайны слов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240000">
            <a:off x="2180770" y="753525"/>
            <a:ext cx="4772156" cy="351135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Выражение «лапшу на уши вешать» можно применить к лохам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30" y="884935"/>
            <a:ext cx="4683121" cy="312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407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Дылда - высокий нескладный человек</a:t>
            </a:r>
          </a:p>
          <a:p>
            <a:r>
              <a:rPr lang="ru-RU" dirty="0"/>
              <a:t>Жлоб - это человек, который учитывает только свои интересы, и ведущий себя весьма по-хамски или агрессивно к другим </a:t>
            </a:r>
            <a:r>
              <a:rPr lang="ru-RU" dirty="0" smtClean="0"/>
              <a:t>людям</a:t>
            </a:r>
          </a:p>
          <a:p>
            <a:r>
              <a:rPr lang="ru-RU" dirty="0"/>
              <a:t>Чмо - никчёмный, презренный, морально и физически опустившийся человек </a:t>
            </a:r>
            <a:endParaRPr lang="ru-RU" dirty="0" smtClean="0"/>
          </a:p>
          <a:p>
            <a:r>
              <a:rPr lang="ru-RU" dirty="0" err="1" smtClean="0"/>
              <a:t>Ботан</a:t>
            </a:r>
            <a:r>
              <a:rPr lang="ru-RU" dirty="0"/>
              <a:t> -  жаргонное унизительное прозвище школьника или студента, который слишком много внимания уделяет учебе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Обидные слова 20го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71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019084"/>
          </a:xfrm>
        </p:spPr>
        <p:txBody>
          <a:bodyPr/>
          <a:lstStyle/>
          <a:p>
            <a:r>
              <a:rPr lang="ru-RU" dirty="0" smtClean="0"/>
              <a:t>Мифы и факты об обидных словах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61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556917"/>
          </a:xfrm>
        </p:spPr>
        <p:txBody>
          <a:bodyPr>
            <a:noAutofit/>
          </a:bodyPr>
          <a:lstStyle/>
          <a:p>
            <a:r>
              <a:rPr lang="ru-RU" sz="1400" dirty="0" smtClean="0"/>
              <a:t>Вопрос №1 «Как часто вы используете в своей речи грубые или нецензурные слова?» </a:t>
            </a:r>
          </a:p>
          <a:p>
            <a:r>
              <a:rPr lang="ru-RU" sz="1400" dirty="0" smtClean="0"/>
              <a:t>Варианты ответов: А)часто    Б)иногда    В)никогда      </a:t>
            </a:r>
          </a:p>
          <a:p>
            <a:r>
              <a:rPr lang="ru-RU" sz="1400" u="sng" dirty="0" smtClean="0"/>
              <a:t>Результаты: А)1ч.  Б)14ч. В) 9ч.</a:t>
            </a:r>
          </a:p>
          <a:p>
            <a:r>
              <a:rPr lang="ru-RU" sz="1400" dirty="0" smtClean="0"/>
              <a:t>Вопрос №2 «Есть ли у вас родственники которые используют грубые слова?» </a:t>
            </a:r>
          </a:p>
          <a:p>
            <a:r>
              <a:rPr lang="ru-RU" sz="1400" dirty="0" smtClean="0"/>
              <a:t>Варианты ответов: А)есть    Б)нет    В)есть, но я с ними не общаюсь      </a:t>
            </a:r>
          </a:p>
          <a:p>
            <a:r>
              <a:rPr lang="ru-RU" sz="1400" u="sng" dirty="0" smtClean="0"/>
              <a:t>Результаты: А)10ч. Б)12ч. В)1ч.</a:t>
            </a:r>
          </a:p>
          <a:p>
            <a:r>
              <a:rPr lang="ru-RU" sz="1400" dirty="0" smtClean="0"/>
              <a:t>Вопрос №3 «Какие слова вы чаще употребляете?» </a:t>
            </a:r>
          </a:p>
          <a:p>
            <a:r>
              <a:rPr lang="ru-RU" sz="1400" dirty="0" smtClean="0"/>
              <a:t>Варианты ответов: А)добрые и вежливые    Б)грубые и невежливые      </a:t>
            </a:r>
          </a:p>
          <a:p>
            <a:r>
              <a:rPr lang="ru-RU" sz="1400" u="sng" dirty="0" smtClean="0"/>
              <a:t>Результаты: А)23ч. Б)1ч.</a:t>
            </a:r>
          </a:p>
          <a:p>
            <a:r>
              <a:rPr lang="ru-RU" sz="1400" dirty="0" smtClean="0"/>
              <a:t>Вопрос</a:t>
            </a:r>
            <a:r>
              <a:rPr lang="ru-RU" sz="1400" u="sng" dirty="0" smtClean="0"/>
              <a:t> №4 «</a:t>
            </a:r>
            <a:r>
              <a:rPr lang="ru-RU" sz="1400" dirty="0" smtClean="0"/>
              <a:t>Как</a:t>
            </a:r>
            <a:r>
              <a:rPr lang="ru-RU" sz="1400" u="sng" dirty="0" smtClean="0"/>
              <a:t> </a:t>
            </a:r>
            <a:r>
              <a:rPr lang="ru-RU" sz="1400" dirty="0" smtClean="0"/>
              <a:t>вы</a:t>
            </a:r>
            <a:r>
              <a:rPr lang="ru-RU" sz="1400" u="sng" dirty="0" smtClean="0"/>
              <a:t> </a:t>
            </a:r>
            <a:r>
              <a:rPr lang="ru-RU" sz="1400" dirty="0" smtClean="0"/>
              <a:t>относитесь</a:t>
            </a:r>
            <a:r>
              <a:rPr lang="ru-RU" sz="1400" u="sng" dirty="0" smtClean="0"/>
              <a:t> к </a:t>
            </a:r>
            <a:r>
              <a:rPr lang="ru-RU" sz="1400" dirty="0" smtClean="0"/>
              <a:t>людям</a:t>
            </a:r>
            <a:r>
              <a:rPr lang="ru-RU" sz="1400" u="sng" dirty="0" smtClean="0"/>
              <a:t>, </a:t>
            </a:r>
            <a:r>
              <a:rPr lang="ru-RU" sz="1400" dirty="0" smtClean="0"/>
              <a:t>которые</a:t>
            </a:r>
            <a:r>
              <a:rPr lang="ru-RU" sz="1400" u="sng" dirty="0" smtClean="0"/>
              <a:t> </a:t>
            </a:r>
            <a:r>
              <a:rPr lang="ru-RU" sz="1400" dirty="0" smtClean="0"/>
              <a:t>используют</a:t>
            </a:r>
            <a:r>
              <a:rPr lang="ru-RU" sz="1400" u="sng" dirty="0" smtClean="0"/>
              <a:t> в </a:t>
            </a:r>
            <a:r>
              <a:rPr lang="ru-RU" sz="1400" dirty="0" smtClean="0"/>
              <a:t>своей</a:t>
            </a:r>
            <a:r>
              <a:rPr lang="ru-RU" sz="1400" u="sng" dirty="0" smtClean="0"/>
              <a:t> </a:t>
            </a:r>
            <a:r>
              <a:rPr lang="ru-RU" sz="1400" dirty="0" smtClean="0"/>
              <a:t>речи</a:t>
            </a:r>
            <a:r>
              <a:rPr lang="ru-RU" sz="1400" u="sng" dirty="0" smtClean="0"/>
              <a:t> </a:t>
            </a:r>
            <a:r>
              <a:rPr lang="ru-RU" sz="1400" dirty="0" smtClean="0"/>
              <a:t>невежливые</a:t>
            </a:r>
            <a:r>
              <a:rPr lang="ru-RU" sz="1400" u="sng" dirty="0" smtClean="0"/>
              <a:t> </a:t>
            </a:r>
            <a:r>
              <a:rPr lang="ru-RU" sz="1400" dirty="0" smtClean="0"/>
              <a:t>слова?»</a:t>
            </a:r>
          </a:p>
          <a:p>
            <a:r>
              <a:rPr lang="ru-RU" sz="1400" dirty="0" smtClean="0"/>
              <a:t>Варианты</a:t>
            </a:r>
            <a:r>
              <a:rPr lang="ru-RU" sz="1400" u="sng" dirty="0" smtClean="0"/>
              <a:t> </a:t>
            </a:r>
            <a:r>
              <a:rPr lang="ru-RU" sz="1400" dirty="0" smtClean="0"/>
              <a:t>ответов</a:t>
            </a:r>
            <a:r>
              <a:rPr lang="ru-RU" sz="1400" u="sng" dirty="0" smtClean="0"/>
              <a:t>: </a:t>
            </a:r>
            <a:r>
              <a:rPr lang="ru-RU" sz="1400" dirty="0" smtClean="0"/>
              <a:t>А)положительно</a:t>
            </a:r>
            <a:r>
              <a:rPr lang="ru-RU" sz="1400" u="sng" dirty="0" smtClean="0"/>
              <a:t>    </a:t>
            </a:r>
            <a:r>
              <a:rPr lang="ru-RU" sz="1400" dirty="0" smtClean="0"/>
              <a:t>Б)отрицательно</a:t>
            </a:r>
            <a:r>
              <a:rPr lang="ru-RU" sz="1400" u="sng" dirty="0" smtClean="0"/>
              <a:t>    </a:t>
            </a:r>
            <a:r>
              <a:rPr lang="ru-RU" sz="1400" dirty="0" smtClean="0"/>
              <a:t>В)нейтрально</a:t>
            </a:r>
          </a:p>
          <a:p>
            <a:r>
              <a:rPr lang="ru-RU" sz="1400" u="sng" dirty="0" smtClean="0"/>
              <a:t>Результаты: А)0ч. Б)5ч. В)16ч.    3ч. Ответили Б) и В)</a:t>
            </a:r>
          </a:p>
          <a:p>
            <a:r>
              <a:rPr lang="ru-RU" sz="1400" dirty="0" smtClean="0"/>
              <a:t>Вопрос</a:t>
            </a:r>
            <a:r>
              <a:rPr lang="ru-RU" sz="1400" u="sng" dirty="0" smtClean="0"/>
              <a:t> №5 «</a:t>
            </a:r>
            <a:r>
              <a:rPr lang="ru-RU" sz="1400" dirty="0" smtClean="0"/>
              <a:t>Почему</a:t>
            </a:r>
            <a:r>
              <a:rPr lang="ru-RU" sz="1400" u="sng" dirty="0" smtClean="0"/>
              <a:t> </a:t>
            </a:r>
            <a:r>
              <a:rPr lang="ru-RU" sz="1400" dirty="0" smtClean="0"/>
              <a:t>вы</a:t>
            </a:r>
            <a:r>
              <a:rPr lang="ru-RU" sz="1400" u="sng" dirty="0" smtClean="0"/>
              <a:t> </a:t>
            </a:r>
            <a:r>
              <a:rPr lang="ru-RU" sz="1400" dirty="0" smtClean="0"/>
              <a:t>используете</a:t>
            </a:r>
            <a:r>
              <a:rPr lang="ru-RU" sz="1400" u="sng" dirty="0" smtClean="0"/>
              <a:t> в </a:t>
            </a:r>
            <a:r>
              <a:rPr lang="ru-RU" sz="1400" dirty="0" smtClean="0"/>
              <a:t>своей</a:t>
            </a:r>
            <a:r>
              <a:rPr lang="ru-RU" sz="1400" u="sng" dirty="0" smtClean="0"/>
              <a:t> </a:t>
            </a:r>
            <a:r>
              <a:rPr lang="ru-RU" sz="1400" dirty="0" smtClean="0"/>
              <a:t>речи</a:t>
            </a:r>
            <a:r>
              <a:rPr lang="ru-RU" sz="1400" u="sng" dirty="0" smtClean="0"/>
              <a:t> </a:t>
            </a:r>
            <a:r>
              <a:rPr lang="ru-RU" sz="1400" dirty="0" smtClean="0"/>
              <a:t>нецензурные</a:t>
            </a:r>
            <a:r>
              <a:rPr lang="ru-RU" sz="1400" u="sng" dirty="0" smtClean="0"/>
              <a:t> </a:t>
            </a:r>
            <a:r>
              <a:rPr lang="ru-RU" sz="1400" dirty="0" smtClean="0"/>
              <a:t>слова</a:t>
            </a:r>
            <a:r>
              <a:rPr lang="ru-RU" sz="1400" u="sng" dirty="0" smtClean="0"/>
              <a:t>?»</a:t>
            </a:r>
          </a:p>
          <a:p>
            <a:r>
              <a:rPr lang="ru-RU" sz="1400" dirty="0" smtClean="0"/>
              <a:t>Варианты</a:t>
            </a:r>
            <a:r>
              <a:rPr lang="ru-RU" sz="1400" u="sng" dirty="0" smtClean="0"/>
              <a:t> </a:t>
            </a:r>
            <a:r>
              <a:rPr lang="ru-RU" sz="1400" dirty="0" smtClean="0"/>
              <a:t>ответов</a:t>
            </a:r>
            <a:r>
              <a:rPr lang="ru-RU" sz="1400" u="sng" dirty="0" smtClean="0"/>
              <a:t>: </a:t>
            </a:r>
            <a:r>
              <a:rPr lang="ru-RU" sz="1400" dirty="0" smtClean="0"/>
              <a:t>А)круто</a:t>
            </a:r>
            <a:r>
              <a:rPr lang="ru-RU" sz="1400" u="sng" dirty="0" smtClean="0"/>
              <a:t> </a:t>
            </a:r>
            <a:r>
              <a:rPr lang="ru-RU" sz="1400" dirty="0" smtClean="0"/>
              <a:t>так</a:t>
            </a:r>
            <a:r>
              <a:rPr lang="ru-RU" sz="1400" u="sng" dirty="0" smtClean="0"/>
              <a:t> </a:t>
            </a:r>
            <a:r>
              <a:rPr lang="ru-RU" sz="1400" dirty="0" smtClean="0"/>
              <a:t>говорить    Б)это норма в моём окружении    В)я их не использую</a:t>
            </a:r>
          </a:p>
          <a:p>
            <a:r>
              <a:rPr lang="ru-RU" sz="1400" dirty="0" smtClean="0"/>
              <a:t>Результаты: А)0ч. Б)3ч. В)20ч.    1ч. Не ответил на вопрос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69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Употребляют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62%</a:t>
            </a:r>
            <a:endParaRPr lang="ru-RU" sz="7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 употребляют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38%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7689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в течении нескольких дней наблюдал за тем, как разговаривают мои одноклассники. В итоге я вычислил что каждый мой одноклассник говорит за день максимум 5-6 добрых слов. Все остальные слова либо нейтральны либо отрицательны. Тем самым я сделал вывод: большинство слов в речи моих одноклассников нейтральны или отрицательны. Поэтому я решил создать «буклет полезных советов и рекомендаций при общении».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94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русском языке около 500 добрых и воспитанных слов</a:t>
            </a:r>
          </a:p>
          <a:p>
            <a:r>
              <a:rPr lang="ru-RU" dirty="0" smtClean="0"/>
              <a:t>именно </a:t>
            </a:r>
            <a:r>
              <a:rPr lang="ru-RU" dirty="0"/>
              <a:t>13 ноября открылась первая Всемирная конференция «Движение за мир» в Токио в 1998 году. И в этот же день отметили 35-летие «Маленького добра» в Японии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быть </a:t>
            </a:r>
            <a:r>
              <a:rPr lang="ru-RU" dirty="0"/>
              <a:t>добрым, значит, увеличивать уровень окситоцина, который полезен для сердца и сердечно-сосудистой системы.</a:t>
            </a:r>
          </a:p>
          <a:p>
            <a:endParaRPr lang="ru-RU" dirty="0"/>
          </a:p>
          <a:p>
            <a:r>
              <a:rPr lang="ru-RU" dirty="0" smtClean="0"/>
              <a:t>доброта </a:t>
            </a:r>
            <a:r>
              <a:rPr lang="ru-RU" dirty="0"/>
              <a:t>приводит к выработке </a:t>
            </a:r>
            <a:r>
              <a:rPr lang="ru-RU" dirty="0" err="1"/>
              <a:t>эндорфина</a:t>
            </a:r>
            <a:r>
              <a:rPr lang="ru-RU" dirty="0"/>
              <a:t>, который является нашим естественным обезболивающим средством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исследования </a:t>
            </a:r>
            <a:r>
              <a:rPr lang="ru-RU" dirty="0"/>
              <a:t>показали, что акты доброты снижают артериальное давление.</a:t>
            </a:r>
          </a:p>
          <a:p>
            <a:r>
              <a:rPr lang="ru-RU" dirty="0" smtClean="0"/>
              <a:t>«</a:t>
            </a:r>
            <a:r>
              <a:rPr lang="ru-RU" dirty="0"/>
              <a:t>Доброта – это язык, который глухой может слышать, а слепой – видеть». Марк </a:t>
            </a:r>
            <a:r>
              <a:rPr lang="ru-RU" dirty="0" smtClean="0"/>
              <a:t>Твен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исследования </a:t>
            </a:r>
            <a:r>
              <a:rPr lang="ru-RU" dirty="0"/>
              <a:t>показали, что доброта является заразной, создавая соответствующие вибрации, распространяющиеся от получателя к получателю.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 о добрых словах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6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099204"/>
          </a:xfrm>
        </p:spPr>
        <p:txBody>
          <a:bodyPr/>
          <a:lstStyle/>
          <a:p>
            <a:r>
              <a:rPr lang="ru-RU" dirty="0" smtClean="0"/>
              <a:t>ДАРИТЕ ВСЕМ ТОЛЬКО ПРЕКРАСНЫЕ СЛОВА!!!</a:t>
            </a:r>
            <a:br>
              <a:rPr lang="ru-RU" dirty="0" smtClean="0"/>
            </a:br>
            <a:r>
              <a:rPr lang="ru-RU" dirty="0" smtClean="0"/>
              <a:t>                    </a:t>
            </a:r>
            <a:r>
              <a:rPr lang="ru-RU" sz="1600" dirty="0" smtClean="0"/>
              <a:t>Спасибо за внимание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92324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Доказать, что обидные слова несут дополнительную смысловую нагрузку, и грубость отрицательно влияет не только на других, но и на нас самих. Для достижения поставленной цели необходимо решить следующие задачи:</a:t>
            </a:r>
          </a:p>
          <a:p>
            <a:r>
              <a:rPr lang="ru-RU" dirty="0" smtClean="0"/>
              <a:t>Изучить историю появления некоторых обидных слов</a:t>
            </a:r>
          </a:p>
          <a:p>
            <a:r>
              <a:rPr lang="ru-RU" dirty="0" smtClean="0"/>
              <a:t>Провести анкетирование среди детей на предмет использования грубых, нецензурных слов.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06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sz="4800" dirty="0" smtClean="0"/>
              <a:t>Объект исследования: дети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5835416" cy="392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64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Исследование привлечёт внимание к данной проблеме, и дети будут более бережно обращаться со словами.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 </a:t>
            </a:r>
            <a:r>
              <a:rPr lang="ru-RU" dirty="0" err="1" smtClean="0"/>
              <a:t>исслелования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6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Наблюдение</a:t>
            </a:r>
          </a:p>
          <a:p>
            <a:r>
              <a:rPr lang="ru-RU" dirty="0" smtClean="0"/>
              <a:t>Анкетирование</a:t>
            </a:r>
          </a:p>
          <a:p>
            <a:r>
              <a:rPr lang="ru-RU" dirty="0" smtClean="0"/>
              <a:t>Эксперимент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приёмы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30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Некоторые тайны слов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87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Интересные факты слове дурак:</a:t>
            </a:r>
          </a:p>
          <a:p>
            <a:r>
              <a:rPr lang="ru-RU" dirty="0" smtClean="0"/>
              <a:t>Во всех исторических документах слово «дурак» писалось с большой буквы</a:t>
            </a:r>
          </a:p>
          <a:p>
            <a:r>
              <a:rPr lang="ru-RU" dirty="0"/>
              <a:t>На Руси слово «дурак» стало ругательным во второй половине XVII века, с легкой руки протопопа Аввакума. Глава староверов так именовал почитателей «бесовской мудрости»: риторики, философии, логики и т.д. Кстати, впоследствии дураками староверы стали называть защитников исправления богослужебных книг во время реформы патриарха Никона.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лет дураку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93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Первый ребёнок - </a:t>
            </a:r>
            <a:r>
              <a:rPr lang="ru-RU" dirty="0" err="1" smtClean="0"/>
              <a:t>первак</a:t>
            </a:r>
            <a:endParaRPr lang="ru-RU" dirty="0" smtClean="0"/>
          </a:p>
          <a:p>
            <a:r>
              <a:rPr lang="ru-RU" dirty="0" smtClean="0"/>
              <a:t>Второй ребёнок - </a:t>
            </a:r>
            <a:r>
              <a:rPr lang="ru-RU" dirty="0" err="1" smtClean="0"/>
              <a:t>вторак</a:t>
            </a:r>
            <a:endParaRPr lang="ru-RU" dirty="0" smtClean="0"/>
          </a:p>
          <a:p>
            <a:r>
              <a:rPr lang="ru-RU" dirty="0" smtClean="0"/>
              <a:t>Третий ребёнок - третьяк</a:t>
            </a:r>
          </a:p>
          <a:p>
            <a:r>
              <a:rPr lang="ru-RU" dirty="0" smtClean="0"/>
              <a:t>Четвёртый ребёнок - </a:t>
            </a:r>
            <a:r>
              <a:rPr lang="ru-RU" dirty="0" err="1" smtClean="0"/>
              <a:t>другак</a:t>
            </a:r>
            <a:endParaRPr lang="ru-RU" dirty="0" smtClean="0"/>
          </a:p>
          <a:p>
            <a:r>
              <a:rPr lang="ru-RU" dirty="0" smtClean="0"/>
              <a:t>Но выговаривать слово было сложно, и, «</a:t>
            </a:r>
            <a:r>
              <a:rPr lang="ru-RU" dirty="0" err="1" smtClean="0"/>
              <a:t>другака</a:t>
            </a:r>
            <a:r>
              <a:rPr lang="ru-RU" dirty="0" smtClean="0"/>
              <a:t>» переименовали в дурака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Версия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3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«лоха» берут голыми руками?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75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121</TotalTime>
  <Words>660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Речевая агрессия школьников или некоторые тайны слов</vt:lpstr>
      <vt:lpstr>Цель исследования:</vt:lpstr>
      <vt:lpstr>Объект исследования: дети</vt:lpstr>
      <vt:lpstr>Гипотеза исслелования</vt:lpstr>
      <vt:lpstr>Методы и приёмы исследования</vt:lpstr>
      <vt:lpstr>Некоторые тайны слов</vt:lpstr>
      <vt:lpstr>Сколько лет дураку</vt:lpstr>
      <vt:lpstr>Версия 2</vt:lpstr>
      <vt:lpstr>Почему «лоха» берут голыми руками?</vt:lpstr>
      <vt:lpstr>Презентация PowerPoint</vt:lpstr>
      <vt:lpstr>Обидные слова 20го века</vt:lpstr>
      <vt:lpstr>Мифы и факты об обидных словах</vt:lpstr>
      <vt:lpstr>Анкетирование</vt:lpstr>
      <vt:lpstr>Вывод</vt:lpstr>
      <vt:lpstr>Эксперимент</vt:lpstr>
      <vt:lpstr>Интересные факты о добрых словах</vt:lpstr>
      <vt:lpstr>ДАРИТЕ ВСЕМ ТОЛЬКО ПРЕКРАСНЫЕ СЛОВА!!!                     Спасибо за внимание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Речевая агрессия школьников или некоторые тайны слов</dc:title>
  <dc:creator>User</dc:creator>
  <cp:lastModifiedBy>User</cp:lastModifiedBy>
  <cp:revision>12</cp:revision>
  <dcterms:created xsi:type="dcterms:W3CDTF">2019-03-16T05:09:14Z</dcterms:created>
  <dcterms:modified xsi:type="dcterms:W3CDTF">2019-03-16T07:10:48Z</dcterms:modified>
</cp:coreProperties>
</file>