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FE75-91D2-4090-880E-6A5F9CCFF4D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D6CD-446B-4FCF-9D41-7B7A10652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31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FE75-91D2-4090-880E-6A5F9CCFF4D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D6CD-446B-4FCF-9D41-7B7A10652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2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FE75-91D2-4090-880E-6A5F9CCFF4D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D6CD-446B-4FCF-9D41-7B7A10652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90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FE75-91D2-4090-880E-6A5F9CCFF4D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D6CD-446B-4FCF-9D41-7B7A10652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73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FE75-91D2-4090-880E-6A5F9CCFF4D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D6CD-446B-4FCF-9D41-7B7A10652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34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FE75-91D2-4090-880E-6A5F9CCFF4D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D6CD-446B-4FCF-9D41-7B7A10652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6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FE75-91D2-4090-880E-6A5F9CCFF4D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D6CD-446B-4FCF-9D41-7B7A10652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85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FE75-91D2-4090-880E-6A5F9CCFF4D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D6CD-446B-4FCF-9D41-7B7A10652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66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FE75-91D2-4090-880E-6A5F9CCFF4D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D6CD-446B-4FCF-9D41-7B7A10652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34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FE75-91D2-4090-880E-6A5F9CCFF4D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D6CD-446B-4FCF-9D41-7B7A10652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32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FE75-91D2-4090-880E-6A5F9CCFF4D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D6CD-446B-4FCF-9D41-7B7A10652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FFE75-91D2-4090-880E-6A5F9CCFF4D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3D6CD-446B-4FCF-9D41-7B7A10652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74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183006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1.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Book Antiqua" panose="02040602050305030304" pitchFamily="18" charset="0"/>
              </a:rPr>
              <a:t>Формула успеха.</a:t>
            </a:r>
            <a:br>
              <a:rPr lang="ru-RU" dirty="0" smtClean="0">
                <a:latin typeface="Book Antiqua" panose="02040602050305030304" pitchFamily="18" charset="0"/>
              </a:rPr>
            </a:br>
            <a:r>
              <a:rPr lang="ru-RU" dirty="0" smtClean="0">
                <a:latin typeface="Book Antiqua" panose="02040602050305030304" pitchFamily="18" charset="0"/>
              </a:rPr>
              <a:t>Кто такие успешные люди.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3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Контрольные вопросы: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5"/>
          <a:stretch/>
        </p:blipFill>
        <p:spPr bwMode="auto">
          <a:xfrm>
            <a:off x="323528" y="1700808"/>
            <a:ext cx="8706116" cy="31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51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136815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Успешность с точки зрения Р.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Бендлера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(НЛП: «принцы» и «лягушки»)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07150"/>
            <a:ext cx="7560840" cy="546830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2461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136815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Успешность с точки зрения Р.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Бендлера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(НЛП: «принцы» и «лягушки»)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8754824" cy="38164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3665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Трансактный анализ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Э.Берна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514543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Выделяют 4 вида психологических установок на общение с окружающими:</a:t>
            </a: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10" y="2334517"/>
            <a:ext cx="8255000" cy="80645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4" y="3265157"/>
            <a:ext cx="8255000" cy="112395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4" y="4512535"/>
            <a:ext cx="8293100" cy="10287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4" y="5720291"/>
            <a:ext cx="8362950" cy="78105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4191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82155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Book Antiqua" panose="02040602050305030304" pitchFamily="18" charset="0"/>
              </a:rPr>
              <a:t>ФОРМУЛА УСПЕХА </a:t>
            </a:r>
            <a:r>
              <a:rPr lang="ru-RU" dirty="0" smtClean="0">
                <a:latin typeface="Book Antiqua" panose="02040602050305030304" pitchFamily="18" charset="0"/>
              </a:rPr>
              <a:t/>
            </a:r>
            <a:br>
              <a:rPr lang="ru-RU" dirty="0" smtClean="0">
                <a:latin typeface="Book Antiqua" panose="02040602050305030304" pitchFamily="18" charset="0"/>
              </a:rPr>
            </a:br>
            <a:r>
              <a:rPr lang="ru-RU" dirty="0" smtClean="0">
                <a:latin typeface="Book Antiqua" panose="02040602050305030304" pitchFamily="18" charset="0"/>
              </a:rPr>
              <a:t>«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ХОЧУ-МОГУ-НАДО»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4" r="38740" b="38950"/>
          <a:stretch/>
        </p:blipFill>
        <p:spPr bwMode="auto">
          <a:xfrm>
            <a:off x="376940" y="1556792"/>
            <a:ext cx="6288962" cy="2160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0" r="2005"/>
          <a:stretch/>
        </p:blipFill>
        <p:spPr bwMode="auto">
          <a:xfrm>
            <a:off x="5163415" y="3414996"/>
            <a:ext cx="3282465" cy="3240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524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82155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Book Antiqua" panose="02040602050305030304" pitchFamily="18" charset="0"/>
              </a:rPr>
              <a:t>ФОРМУЛА УСПЕХА </a:t>
            </a:r>
            <a:r>
              <a:rPr lang="ru-RU" dirty="0" smtClean="0">
                <a:latin typeface="Book Antiqua" panose="02040602050305030304" pitchFamily="18" charset="0"/>
              </a:rPr>
              <a:t/>
            </a:r>
            <a:br>
              <a:rPr lang="ru-RU" dirty="0" smtClean="0">
                <a:latin typeface="Book Antiqua" panose="02040602050305030304" pitchFamily="18" charset="0"/>
              </a:rPr>
            </a:br>
            <a:r>
              <a:rPr lang="ru-RU" dirty="0" smtClean="0">
                <a:latin typeface="Book Antiqua" panose="02040602050305030304" pitchFamily="18" charset="0"/>
              </a:rPr>
              <a:t>«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ХОЧУ-МОГУ-НАДО»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65" b="39823"/>
          <a:stretch/>
        </p:blipFill>
        <p:spPr bwMode="auto">
          <a:xfrm>
            <a:off x="395536" y="1556792"/>
            <a:ext cx="7665896" cy="216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0" b="3689"/>
          <a:stretch/>
        </p:blipFill>
        <p:spPr bwMode="auto">
          <a:xfrm>
            <a:off x="4909032" y="3501008"/>
            <a:ext cx="3695416" cy="324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2262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82155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Book Antiqua" panose="02040602050305030304" pitchFamily="18" charset="0"/>
              </a:rPr>
              <a:t>ФОРМУЛА УСПЕХА </a:t>
            </a:r>
            <a:r>
              <a:rPr lang="ru-RU" dirty="0" smtClean="0">
                <a:latin typeface="Book Antiqua" panose="02040602050305030304" pitchFamily="18" charset="0"/>
              </a:rPr>
              <a:t/>
            </a:r>
            <a:br>
              <a:rPr lang="ru-RU" dirty="0" smtClean="0">
                <a:latin typeface="Book Antiqua" panose="02040602050305030304" pitchFamily="18" charset="0"/>
              </a:rPr>
            </a:br>
            <a:r>
              <a:rPr lang="ru-RU" dirty="0" smtClean="0">
                <a:latin typeface="Book Antiqua" panose="02040602050305030304" pitchFamily="18" charset="0"/>
              </a:rPr>
              <a:t>«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ХОЧУ-МОГУ-НАДО»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38" b="22502"/>
          <a:stretch/>
        </p:blipFill>
        <p:spPr bwMode="auto">
          <a:xfrm>
            <a:off x="899592" y="1484784"/>
            <a:ext cx="7757039" cy="2160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6" t="9296" r="1587" b="7358"/>
          <a:stretch/>
        </p:blipFill>
        <p:spPr bwMode="auto">
          <a:xfrm>
            <a:off x="2725235" y="3501008"/>
            <a:ext cx="3857135" cy="3240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363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6" y="-20554"/>
            <a:ext cx="9114150" cy="351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2" y="3446164"/>
            <a:ext cx="8610094" cy="341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37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0608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ИКИГАЙ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55306"/>
            <a:ext cx="8440225" cy="5785319"/>
          </a:xfrm>
        </p:spPr>
      </p:pic>
    </p:spTree>
    <p:extLst>
      <p:ext uri="{BB962C8B-B14F-4D97-AF65-F5344CB8AC3E}">
        <p14:creationId xmlns:p14="http://schemas.microsoft.com/office/powerpoint/2010/main" val="48965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60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Тема 1. Формула успеха. Кто такие успешные люди.</vt:lpstr>
      <vt:lpstr>Успешность с точки зрения Р. Бендлера (НЛП: «принцы» и «лягушки»)</vt:lpstr>
      <vt:lpstr>Успешность с точки зрения Р. Бендлера (НЛП: «принцы» и «лягушки»)</vt:lpstr>
      <vt:lpstr>Трансактный анализ Э.Берна</vt:lpstr>
      <vt:lpstr>ФОРМУЛА УСПЕХА  «ХОЧУ-МОГУ-НАДО»</vt:lpstr>
      <vt:lpstr>ФОРМУЛА УСПЕХА  «ХОЧУ-МОГУ-НАДО»</vt:lpstr>
      <vt:lpstr>ФОРМУЛА УСПЕХА  «ХОЧУ-МОГУ-НАДО»</vt:lpstr>
      <vt:lpstr>Презентация PowerPoint</vt:lpstr>
      <vt:lpstr>ИКИГАЙ</vt:lpstr>
      <vt:lpstr>Контрольные вопросы: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Формула успеха. Кто такие успешные люди.</dc:title>
  <dc:creator>Евгений Сягровец</dc:creator>
  <cp:lastModifiedBy>Психолог</cp:lastModifiedBy>
  <cp:revision>6</cp:revision>
  <dcterms:created xsi:type="dcterms:W3CDTF">2017-09-06T16:25:52Z</dcterms:created>
  <dcterms:modified xsi:type="dcterms:W3CDTF">2017-09-07T06:47:58Z</dcterms:modified>
</cp:coreProperties>
</file>