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5" r:id="rId12"/>
    <p:sldId id="266" r:id="rId13"/>
    <p:sldId id="269" r:id="rId14"/>
    <p:sldId id="268" r:id="rId15"/>
    <p:sldId id="271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83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53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8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593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6467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353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170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86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435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4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20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8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1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67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1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75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21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44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D1FF0B-A789-4FE0-A3A1-53F4B48F0BF8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9B6555-3F2C-48C8-AAA3-B0CB36870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240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102976" cy="2971801"/>
          </a:xfrm>
        </p:spPr>
        <p:txBody>
          <a:bodyPr>
            <a:noAutofit/>
          </a:bodyPr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«То, что сегодня ребенок умеет делать в сотрудничестве и под руководством, завтра он способен выполнять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10960101" cy="1947333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Л.С. Выготский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2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814" y="385763"/>
            <a:ext cx="9701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Приемы, используемые для создания ситуации «вызова»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3925" y="1496258"/>
            <a:ext cx="103441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«Цель и цели». 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 тексту». 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Знаю – не знаю». 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57675" y="966461"/>
            <a:ext cx="4071938" cy="186755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000500" y="2932240"/>
            <a:ext cx="3771900" cy="171119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00500" y="5100638"/>
            <a:ext cx="4486275" cy="117273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57700" y="1212297"/>
            <a:ext cx="3671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сообщения цели урока учитель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предлагает учащимся сформулировать свои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важные для них лично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6300" y="3030678"/>
            <a:ext cx="2728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сообщения цели урока учитель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предлагает учащимся сформулировать свои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важные для них лично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0513" y="5314950"/>
            <a:ext cx="4029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обсуждение степени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усвоения материала, соединение знаний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учащихся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1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28700"/>
            <a:ext cx="8058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кластера на основе материала из учебника.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 56-62</a:t>
            </a:r>
          </a:p>
        </p:txBody>
      </p:sp>
      <p:sp>
        <p:nvSpPr>
          <p:cNvPr id="3" name="Овал 2"/>
          <p:cNvSpPr/>
          <p:nvPr/>
        </p:nvSpPr>
        <p:spPr>
          <a:xfrm>
            <a:off x="4086226" y="3228975"/>
            <a:ext cx="3886200" cy="15716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514850" y="3228975"/>
            <a:ext cx="2914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 времен года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 flipV="1">
            <a:off x="2128838" y="2598360"/>
            <a:ext cx="2085975" cy="108781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096000" y="2200275"/>
            <a:ext cx="161925" cy="1028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800349" y="4572000"/>
            <a:ext cx="1714501" cy="15144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7429500" y="2414588"/>
            <a:ext cx="2357438" cy="114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258050" y="4572000"/>
            <a:ext cx="2371724" cy="13430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7325" y="828675"/>
            <a:ext cx="85439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построения кластера.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бояться записывать все, что приходит на ум.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волю воображению и интуиции.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Продолжать работу, пока не кончится время или идеи не иссякнут.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Постараться построить как можно больше связей.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следовать по заранее определенному плану.</a:t>
            </a:r>
          </a:p>
        </p:txBody>
      </p:sp>
    </p:spTree>
    <p:extLst>
      <p:ext uri="{BB962C8B-B14F-4D97-AF65-F5344CB8AC3E}">
        <p14:creationId xmlns:p14="http://schemas.microsoft.com/office/powerpoint/2010/main" val="39791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25" y="671513"/>
            <a:ext cx="9186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приемы этапа сотворчества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700213"/>
            <a:ext cx="82010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Деловые игры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«Театрализация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«Кластер». Идеи группируются в определенные блоки и располагаются вокруг ключевого слова. Активно используются возможности видеоряда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проделанной групповой  исследовательской или творческой работе.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0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425" y="1171575"/>
            <a:ext cx="87868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«Повторяемость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 года -  единственная форма вечности, существующая в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природе»</a:t>
            </a:r>
          </a:p>
          <a:p>
            <a:pPr algn="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Дж.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Сантаяна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8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988" y="257175"/>
            <a:ext cx="882967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не простое стихотворение, а стихотворение, написанное по следующим правилам: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строка – одно существительное, выражающее главную тему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cинквейна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строка – два прилагательных, выражающих главную мысль.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строка – три глагола, описывающие действия в рамках темы.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строка – фраза, несущая определенный смысл.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строка – заключение в форме существительного (ассоциация с первым словом).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5863" y="442913"/>
            <a:ext cx="9501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работы на рефлексивном этапе урока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5863" y="1300163"/>
            <a:ext cx="90297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Возвращение к эпиграфу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«цели и целей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>
              <a:lnSpc>
                <a:spcPct val="90000"/>
              </a:lnSpc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вариантов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домашнего задания.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«Эссе».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86513" y="2776254"/>
            <a:ext cx="3529013" cy="109464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defRPr/>
            </a:pPr>
            <a:endParaRPr lang="bg-BG" dirty="0"/>
          </a:p>
        </p:txBody>
      </p:sp>
      <p:sp>
        <p:nvSpPr>
          <p:cNvPr id="6" name="Овал 5"/>
          <p:cNvSpPr/>
          <p:nvPr/>
        </p:nvSpPr>
        <p:spPr>
          <a:xfrm>
            <a:off x="4414837" y="4101690"/>
            <a:ext cx="4614863" cy="20443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43975" y="5686424"/>
            <a:ext cx="3021804" cy="113538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Пятистишие, по содержанию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отвечающее изучаемой теме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399" y="2900363"/>
            <a:ext cx="30718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варьируются по уровням: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обязательный; понятийный; творческий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6300" y="4514850"/>
            <a:ext cx="40719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5-минутное творческое задание, помогает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ученикам осмыслить свои знания по теме, дает учителю </a:t>
            </a:r>
          </a:p>
          <a:p>
            <a:pPr algn="ctr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усвоении темы учащимися.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1650" y="1071563"/>
            <a:ext cx="79009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Сотрудничать, любить и развивать,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сужденья мудро принимать,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 на личность обучение – 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 этом педагога назначение.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5975" y="3429000"/>
            <a:ext cx="9201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84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028700"/>
            <a:ext cx="11045826" cy="4965700"/>
          </a:xfrm>
        </p:spPr>
        <p:txBody>
          <a:bodyPr>
            <a:normAutofit/>
          </a:bodyPr>
          <a:lstStyle/>
          <a:p>
            <a:pPr marL="0" indent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«Технология встречных усилий на уроках окружающего мира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средство активизации познавательной деятельности учащихся»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0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128713"/>
          </a:xfrm>
        </p:spPr>
        <p:txBody>
          <a:bodyPr/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технологии встречных усилий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2143125"/>
            <a:ext cx="8535988" cy="3851275"/>
          </a:xfrm>
        </p:spPr>
        <p:txBody>
          <a:bodyPr/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ключевых компетентностей учащихся через активизацию познавательной деятельности, сознательное участие в учебном процессе, субъект - субъектное взаимодействие учителя и ученика.</a:t>
            </a:r>
            <a:endParaRPr lang="bg-BG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19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71550"/>
          </a:xfrm>
        </p:spPr>
        <p:txBody>
          <a:bodyPr>
            <a:no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учителя на уроке, построенном на основе ТВУ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4212" y="1771650"/>
            <a:ext cx="8535988" cy="422275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активного, сознательного включения учеников в учебную деятельность.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учеников стремление к преодолению незнания путем постоянного приложения определенных усилий в учебной деятельности.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 поддерживать ученика, обеспечивать ему условия для дальнейшего продвижения вперед,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умение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«ситуацию успеха».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совершенствовать свой методический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, строить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учениками.</a:t>
            </a:r>
            <a:endParaRPr lang="bg-BG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5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300163"/>
          </a:xfrm>
        </p:spPr>
        <p:txBody>
          <a:bodyPr>
            <a:norm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урока, построенного в соответствии с ТВУ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400300"/>
            <a:ext cx="8535988" cy="35941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урока, «разминка»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Контрольно-подготовительный этап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учебной цели, создание ситуации «вызова»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Сотворчество как этап урока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Рефлексивный этап урока</a:t>
            </a:r>
            <a:endParaRPr lang="bg-BG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4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425" y="1171575"/>
            <a:ext cx="87868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«Повторяемость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 года -  единственная форма вечности, существующая в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природе»</a:t>
            </a:r>
          </a:p>
          <a:p>
            <a:pPr algn="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Дж.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Сантаяна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5863" y="214314"/>
            <a:ext cx="10329861" cy="1143000"/>
          </a:xfrm>
        </p:spPr>
        <p:txBody>
          <a:bodyPr/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приемы «разминки»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813" y="1643063"/>
            <a:ext cx="3400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«Отсроченная отгадка»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14414" y="2104728"/>
            <a:ext cx="3800474" cy="222438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28750" y="2586038"/>
            <a:ext cx="33861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</a:rPr>
              <a:t>Учитель предлагает учащимся</a:t>
            </a:r>
          </a:p>
          <a:p>
            <a:r>
              <a:rPr lang="ru-RU" sz="1600" dirty="0" smtClean="0">
                <a:latin typeface="Arial" panose="020B0604020202020204" pitchFamily="34" charset="0"/>
              </a:rPr>
              <a:t>загадку (удивительный факт), </a:t>
            </a:r>
          </a:p>
          <a:p>
            <a:r>
              <a:rPr lang="ru-RU" sz="1600" dirty="0" smtClean="0">
                <a:latin typeface="Arial" panose="020B0604020202020204" pitchFamily="34" charset="0"/>
              </a:rPr>
              <a:t>отгадка которой будет открыта</a:t>
            </a:r>
          </a:p>
          <a:p>
            <a:r>
              <a:rPr lang="ru-RU" sz="1600" dirty="0" smtClean="0">
                <a:latin typeface="Arial" panose="020B0604020202020204" pitchFamily="34" charset="0"/>
              </a:rPr>
              <a:t> в процессе работы</a:t>
            </a:r>
          </a:p>
          <a:p>
            <a:r>
              <a:rPr lang="ru-RU" sz="1600" dirty="0" smtClean="0">
                <a:latin typeface="Arial" panose="020B0604020202020204" pitchFamily="34" charset="0"/>
              </a:rPr>
              <a:t> над новой темой</a:t>
            </a:r>
            <a:endParaRPr lang="bg-BG" sz="1600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6625" y="1914525"/>
            <a:ext cx="3286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«Эпиграф»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743700" y="2786063"/>
            <a:ext cx="4143375" cy="18716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443788" y="3171825"/>
            <a:ext cx="3128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предлагается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осмыслить текст на доске,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придумать, как он может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быть связан с темой урока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6238" y="4486275"/>
            <a:ext cx="2928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«Погружение»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86238" y="5233689"/>
            <a:ext cx="4343400" cy="162431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43475" y="5566706"/>
            <a:ext cx="2914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«Учебная цепочка»: учащиеся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за другим составляют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характеристику какого-нибудь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языкового явления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4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8676" y="1628775"/>
            <a:ext cx="100155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вращается вокруг Земли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Воображаемая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ось вращения Земли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Полярную звезду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совершает полный оборот вокруг Солнца за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</a:p>
          <a:p>
            <a:pPr marL="457200" indent="-457200">
              <a:buFontTx/>
              <a:buChar char="-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вращении Земли вокруг Солнца происходит смена времен года.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0238" y="800100"/>
            <a:ext cx="76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«Лови ошибку!»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88" y="485775"/>
            <a:ext cx="8743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работы на контрольно-подготовительном этапе урока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50" y="1771650"/>
            <a:ext cx="9815513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«Лови 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ошибку!» </a:t>
            </a:r>
          </a:p>
          <a:p>
            <a:pPr>
              <a:lnSpc>
                <a:spcPct val="90000"/>
              </a:lnSpc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– 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кроссворд» </a:t>
            </a:r>
          </a:p>
          <a:p>
            <a:pPr>
              <a:lnSpc>
                <a:spcPct val="90000"/>
              </a:lnSpc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«Повтор 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 расширением» </a:t>
            </a:r>
          </a:p>
          <a:p>
            <a:pPr>
              <a:lnSpc>
                <a:spcPct val="90000"/>
              </a:lnSpc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«Согласен – 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не согласен»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843712" y="1285875"/>
            <a:ext cx="3843337" cy="1343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750" y="1285875"/>
            <a:ext cx="321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намеренно допускает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ошибку. Ученики исправляют 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14963" y="2628901"/>
            <a:ext cx="2657475" cy="12144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кроссворд по теме, заранее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подготовленный учителем или учениками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72463" y="3429000"/>
            <a:ext cx="3529012" cy="181451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самостоятельно готовят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задают вопросы, расширяющие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материа</a:t>
            </a:r>
            <a:r>
              <a:rPr lang="ru-RU" dirty="0" smtClean="0"/>
              <a:t>л</a:t>
            </a:r>
            <a:endParaRPr lang="bg-BG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00513" y="5129213"/>
            <a:ext cx="3614738" cy="140935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Диалог: ученики обращаются друг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 другу или к учителю с тезисами,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можно принять или оспорить.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6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206</TotalTime>
  <Words>693</Words>
  <Application>Microsoft Office PowerPoint</Application>
  <PresentationFormat>Широкоэкранный</PresentationFormat>
  <Paragraphs>151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Сектор</vt:lpstr>
      <vt:lpstr>«То, что сегодня ребенок умеет делать в сотрудничестве и под руководством, завтра он способен выполнять самостоятельно».</vt:lpstr>
      <vt:lpstr>«Технология встречных усилий на уроках окружающего мира как средство активизации познавательной деятельности учащихся» </vt:lpstr>
      <vt:lpstr>Цель использования технологии встречных усилий</vt:lpstr>
      <vt:lpstr>Задачи  учителя на уроке, построенном на основе ТВУ</vt:lpstr>
      <vt:lpstr>Структура урока, построенного в соответствии с ТВУ</vt:lpstr>
      <vt:lpstr>Презентация PowerPoint</vt:lpstr>
      <vt:lpstr>Педагогические приемы «разминки»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«То, что сегодня ребенок умеет делать в сотрудничестве и под руководством, завтра он способен выполнять самостоятельно».</dc:title>
  <dc:creator>Анастасия Баженова</dc:creator>
  <cp:lastModifiedBy>Анастасия Баженова</cp:lastModifiedBy>
  <cp:revision>16</cp:revision>
  <dcterms:created xsi:type="dcterms:W3CDTF">2016-11-28T15:14:21Z</dcterms:created>
  <dcterms:modified xsi:type="dcterms:W3CDTF">2016-11-28T18:51:52Z</dcterms:modified>
</cp:coreProperties>
</file>