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58" r:id="rId6"/>
    <p:sldId id="259" r:id="rId7"/>
    <p:sldId id="275" r:id="rId8"/>
    <p:sldId id="260" r:id="rId9"/>
    <p:sldId id="276" r:id="rId10"/>
    <p:sldId id="262" r:id="rId11"/>
    <p:sldId id="277" r:id="rId12"/>
    <p:sldId id="263" r:id="rId13"/>
    <p:sldId id="278" r:id="rId14"/>
    <p:sldId id="264" r:id="rId15"/>
    <p:sldId id="279" r:id="rId16"/>
    <p:sldId id="265" r:id="rId17"/>
    <p:sldId id="281" r:id="rId18"/>
    <p:sldId id="266" r:id="rId19"/>
    <p:sldId id="280" r:id="rId20"/>
    <p:sldId id="267" r:id="rId21"/>
    <p:sldId id="282" r:id="rId22"/>
    <p:sldId id="268" r:id="rId23"/>
    <p:sldId id="283" r:id="rId24"/>
    <p:sldId id="269" r:id="rId25"/>
    <p:sldId id="284" r:id="rId26"/>
    <p:sldId id="270" r:id="rId27"/>
    <p:sldId id="285" r:id="rId28"/>
    <p:sldId id="271" r:id="rId29"/>
    <p:sldId id="286" r:id="rId30"/>
    <p:sldId id="287" r:id="rId31"/>
    <p:sldId id="261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2076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58000" contrast="-70000"/>
          </a:blip>
          <a:srcRect/>
          <a:stretch>
            <a:fillRect/>
          </a:stretch>
        </p:blipFill>
        <p:spPr bwMode="auto">
          <a:xfrm>
            <a:off x="-1071602" y="-357214"/>
            <a:ext cx="11263306" cy="7505938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214554"/>
            <a:ext cx="6400800" cy="928694"/>
          </a:xfrm>
        </p:spPr>
        <p:txBody>
          <a:bodyPr>
            <a:noAutofit/>
          </a:bodyPr>
          <a:lstStyle/>
          <a:p>
            <a:r>
              <a:rPr lang="ru-RU" sz="6600" dirty="0" smtClean="0"/>
              <a:t>Викторина</a:t>
            </a:r>
            <a:endParaRPr lang="ru-RU" sz="6600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0" y="2786058"/>
            <a:ext cx="9144000" cy="1870079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Традиции Нового года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Какое новогоднее лакомство швейцарцев?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271462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Грушевые пряники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Яблочные пряники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Клюквенные пряники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Какое новогоднее лакомство швейцарцев?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271462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Грушевые пряники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Яблочные пряники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Клюквенные пряники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285720" y="2714620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429684" cy="114300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 Бирме Новый год приходится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на середину апреля — самый жаркий, знойный месяц в году. Что обязательно делают во время этого праздника?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3714752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Загадывают желания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Обливают друг друга водой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Едят мясо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429684" cy="114300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 Бирме Новый год приходится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на середину апреля — самый жаркий, знойный месяц в году. Что обязательно делают во время этого праздника?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3714752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Загадывают желания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Обливают друг друга водой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Едят мясо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357158" y="4286256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Что является традиционным новогодним блюдом в Чехии?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271462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Запеченный в сметане  карп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Гусь, фаршированный яблоками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Капустный пирог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Что является традиционным новогодним блюдом в Чехии?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271462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Запеченный в сметане  карп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Гусь, фаршированный яблоками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Капустный пирог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357158" y="2714620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2000240"/>
            <a:ext cx="8429684" cy="114300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Что наливают в бокалы жители Кубы в знак того, что старый год счастливо окончен, и они желают, чтобы новый год был таким же благополучным?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000100" y="378619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Вино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Ром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Воду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2000240"/>
            <a:ext cx="8429684" cy="114300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Что наливают в бокалы жители Кубы в знак того, что старый год счастливо окончен, и они желают, чтобы новый год был таким же благополучным?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000100" y="378619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Вино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Ром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Воду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642910" y="5000636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429684" cy="114300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Что надо сделать гостю, пришедшему в дом к шотландцу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 новый год и испытывающему чувство дружбы к хозяину?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3143248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Произнести тост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Помешать в очаге огонь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Станцевать танец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429684" cy="114300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Что надо сделать гостю, пришедшему в дом к шотландцу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 новый год и испытывающему чувство дружбы к хозяину?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3143248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Произнести тост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Помешать в очаге огонь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Станцевать танец 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357158" y="3714752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Что ставят японцы на новый год у каждой двери?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271462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3000" dirty="0" smtClean="0"/>
              <a:t>Суши </a:t>
            </a:r>
          </a:p>
          <a:p>
            <a:pPr>
              <a:buFont typeface="Courier New" pitchFamily="49" charset="0"/>
              <a:buChar char="o"/>
            </a:pPr>
            <a:r>
              <a:rPr lang="ru-RU" sz="3000" dirty="0" smtClean="0"/>
              <a:t>Связанные вместе веточки сосны и бамбука </a:t>
            </a:r>
          </a:p>
          <a:p>
            <a:pPr>
              <a:buFont typeface="Courier New" pitchFamily="49" charset="0"/>
              <a:buChar char="o"/>
            </a:pPr>
            <a:r>
              <a:rPr lang="ru-RU" sz="3000" dirty="0" err="1" smtClean="0"/>
              <a:t>Гэта</a:t>
            </a:r>
            <a:r>
              <a:rPr lang="ru-RU" sz="3000" dirty="0" smtClean="0"/>
              <a:t> (японская деревянная обувь) </a:t>
            </a:r>
          </a:p>
          <a:p>
            <a:endParaRPr lang="ru-RU" sz="3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7158" y="785794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Что делают итальянцы в преддверии нового года? 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2928934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Стирают всю грязную одежду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Выбрасывают из окон старую мебель и ненужные вещи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Просят друг у друга прощения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7158" y="785794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Что делают итальянцы в преддверии нового года? 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2928934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Стирают всю грязную одежду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Выбрасывают из окон старую мебель и ненужные вещи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Просят друг у друга прощения</a:t>
            </a:r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285720" y="3571876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В Болгарии за 3 минуты до наступления Нового года гаснут огни: это минуты новогодних поцелуев, которые заменяют тосты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714348" y="4000504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В Болгарии за 3 минуты до наступления Нового года гаснут огни: это минуты новогодних поцелуев, которые заменяют тосты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714348" y="4000504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60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714356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В Японии в новогоднюю ночь звонят в колокола 108 раз 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6"/>
          <p:cNvSpPr>
            <a:spLocks noGrp="1"/>
          </p:cNvSpPr>
          <p:nvPr>
            <p:ph idx="1"/>
          </p:nvPr>
        </p:nvSpPr>
        <p:spPr>
          <a:xfrm>
            <a:off x="1142976" y="3143248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714356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В Японии в новогоднюю ночь звонят в колокола 108 раз 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6"/>
          <p:cNvSpPr>
            <a:spLocks noGrp="1"/>
          </p:cNvSpPr>
          <p:nvPr>
            <p:ph idx="1"/>
          </p:nvPr>
        </p:nvSpPr>
        <p:spPr>
          <a:xfrm>
            <a:off x="1142976" y="3143248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66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928670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В Германии приходит Дед Мороз, одетый в скотовода 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6"/>
          <p:cNvSpPr>
            <a:spLocks noGrp="1"/>
          </p:cNvSpPr>
          <p:nvPr>
            <p:ph idx="1"/>
          </p:nvPr>
        </p:nvSpPr>
        <p:spPr>
          <a:xfrm>
            <a:off x="714348" y="3071810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928670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В Германии приходит Дед Мороз, одетый в скотовода 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6"/>
          <p:cNvSpPr>
            <a:spLocks noGrp="1"/>
          </p:cNvSpPr>
          <p:nvPr>
            <p:ph idx="1"/>
          </p:nvPr>
        </p:nvSpPr>
        <p:spPr>
          <a:xfrm>
            <a:off x="714348" y="3071810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60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857232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В Швеции принято под Новый год разбивать посуду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у дверей соседей 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6"/>
          <p:cNvSpPr>
            <a:spLocks noGrp="1"/>
          </p:cNvSpPr>
          <p:nvPr>
            <p:ph idx="1"/>
          </p:nvPr>
        </p:nvSpPr>
        <p:spPr>
          <a:xfrm>
            <a:off x="1000100" y="3286124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857232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В Швеции принято под Новый год разбивать посуду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у дверей соседей 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6"/>
          <p:cNvSpPr>
            <a:spLocks noGrp="1"/>
          </p:cNvSpPr>
          <p:nvPr>
            <p:ph idx="1"/>
          </p:nvPr>
        </p:nvSpPr>
        <p:spPr>
          <a:xfrm>
            <a:off x="1000100" y="3286124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60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Что ставят японцы на новый год у каждой двери?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271462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3000" dirty="0" smtClean="0"/>
              <a:t>Суши </a:t>
            </a:r>
          </a:p>
          <a:p>
            <a:pPr>
              <a:buFont typeface="Courier New" pitchFamily="49" charset="0"/>
              <a:buChar char="o"/>
            </a:pPr>
            <a:r>
              <a:rPr lang="ru-RU" sz="3000" dirty="0" smtClean="0"/>
              <a:t>Связанные вместе веточки сосны и бамбука </a:t>
            </a:r>
          </a:p>
          <a:p>
            <a:pPr>
              <a:buFont typeface="Courier New" pitchFamily="49" charset="0"/>
              <a:buChar char="o"/>
            </a:pPr>
            <a:r>
              <a:rPr lang="ru-RU" sz="3000" dirty="0" err="1" smtClean="0"/>
              <a:t>Гэта</a:t>
            </a:r>
            <a:r>
              <a:rPr lang="ru-RU" sz="3000" dirty="0" smtClean="0"/>
              <a:t> (японская деревянная обувь) </a:t>
            </a:r>
          </a:p>
          <a:p>
            <a:endParaRPr lang="ru-RU" sz="3000" dirty="0"/>
          </a:p>
        </p:txBody>
      </p:sp>
      <p:sp>
        <p:nvSpPr>
          <p:cNvPr id="9" name="5-конечная звезда 8"/>
          <p:cNvSpPr/>
          <p:nvPr/>
        </p:nvSpPr>
        <p:spPr>
          <a:xfrm>
            <a:off x="0" y="3286124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Деда Мороза на Кипре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зовут Василий? 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6"/>
          <p:cNvSpPr>
            <a:spLocks noGrp="1"/>
          </p:cNvSpPr>
          <p:nvPr>
            <p:ph idx="1"/>
          </p:nvPr>
        </p:nvSpPr>
        <p:spPr>
          <a:xfrm>
            <a:off x="1071538" y="3071810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429684" cy="1143008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Деда Мороза на Кипре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зовут Василий? 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6"/>
          <p:cNvSpPr>
            <a:spLocks noGrp="1"/>
          </p:cNvSpPr>
          <p:nvPr>
            <p:ph idx="1"/>
          </p:nvPr>
        </p:nvSpPr>
        <p:spPr>
          <a:xfrm>
            <a:off x="1071538" y="3071810"/>
            <a:ext cx="914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5400" dirty="0" smtClean="0"/>
              <a:t>Да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07249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Новый год в Китае наступает в январе-феврале,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что он означает?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71472" y="3143248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Завершение зимы и начало весны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Приход зимы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Наступление лета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07249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Новый год в Китае наступает в январе-феврале,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что он означает?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71472" y="3143248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Завершение зимы и начало весны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Приход зимы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Наступление лета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0" y="3143248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Что кладут в новогодние пироги в Румынии?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285720" y="2857496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Колечки, монетки или стручки красного перца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Капусту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Сладости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42968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 Что кладут в новогодние пироги в Румынии?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285720" y="2857496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Колечки, монетки или стручки красного перца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Капусту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Сладости </a:t>
            </a:r>
          </a:p>
          <a:p>
            <a:endParaRPr lang="ru-RU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0" y="2857496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71540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Какое традиционное новогоднее блюдо в Голландии?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785786" y="271462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Салат оливье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Сельдь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Пончики </a:t>
            </a:r>
          </a:p>
          <a:p>
            <a:pPr>
              <a:buNone/>
            </a:pPr>
            <a:endParaRPr lang="ru-RU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Documents and Settings\каб22\Рабочий стол\Christmas_Holidays_Wood_511493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l="10149" t="3807" r="8668" b="48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sx="19000" sy="19000" algn="ctr" rotWithShape="0">
              <a:srgbClr val="000000"/>
            </a:outerShdw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715404" cy="114300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Какое традиционное новогоднее блюдо в Голландии?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785786" y="2714620"/>
            <a:ext cx="9144000" cy="4525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Салат оливье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Сельдь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Пончики </a:t>
            </a:r>
          </a:p>
          <a:p>
            <a:pPr>
              <a:buNone/>
            </a:pPr>
            <a:endParaRPr lang="ru-RU" sz="3000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500034" y="3857628"/>
            <a:ext cx="714380" cy="571504"/>
          </a:xfrm>
          <a:prstGeom prst="star5">
            <a:avLst>
              <a:gd name="adj" fmla="val 25676"/>
              <a:gd name="hf" fmla="val 105146"/>
              <a:gd name="vf" fmla="val 110557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101</TotalTime>
  <Words>308</Words>
  <Application>Microsoft Office PowerPoint</Application>
  <PresentationFormat>Экран (4:3)</PresentationFormat>
  <Paragraphs>112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Традиции Нового года</vt:lpstr>
      <vt:lpstr>Что ставят японцы на новый год у каждой двери?  </vt:lpstr>
      <vt:lpstr>Что ставят японцы на новый год у каждой двери?  </vt:lpstr>
      <vt:lpstr>  Новый год в Китае наступает в январе-феврале,  что он означает?  </vt:lpstr>
      <vt:lpstr>  Новый год в Китае наступает в январе-феврале,  что он означает?  </vt:lpstr>
      <vt:lpstr>  Что кладут в новогодние пироги в Румынии?  </vt:lpstr>
      <vt:lpstr>  Что кладут в новогодние пироги в Румынии?  </vt:lpstr>
      <vt:lpstr>Какое традиционное новогоднее блюдо в Голландии?   </vt:lpstr>
      <vt:lpstr>Какое традиционное новогоднее блюдо в Голландии?   </vt:lpstr>
      <vt:lpstr> Какое новогоднее лакомство швейцарцев?  </vt:lpstr>
      <vt:lpstr> Какое новогоднее лакомство швейцарцев?  </vt:lpstr>
      <vt:lpstr> В Бирме Новый год приходится  на середину апреля — самый жаркий, знойный месяц в году. Что обязательно делают во время этого праздника?  </vt:lpstr>
      <vt:lpstr> В Бирме Новый год приходится  на середину апреля — самый жаркий, знойный месяц в году. Что обязательно делают во время этого праздника?  </vt:lpstr>
      <vt:lpstr> Что является традиционным новогодним блюдом в Чехии?  </vt:lpstr>
      <vt:lpstr> Что является традиционным новогодним блюдом в Чехии?  </vt:lpstr>
      <vt:lpstr>Что наливают в бокалы жители Кубы в знак того, что старый год счастливо окончен, и они желают, чтобы новый год был таким же благополучным?   </vt:lpstr>
      <vt:lpstr>Что наливают в бокалы жители Кубы в знак того, что старый год счастливо окончен, и они желают, чтобы новый год был таким же благополучным?   </vt:lpstr>
      <vt:lpstr>Что надо сделать гостю, пришедшему в дом к шотландцу  в новый год и испытывающему чувство дружбы к хозяину?   </vt:lpstr>
      <vt:lpstr>Что надо сделать гостю, пришедшему в дом к шотландцу  в новый год и испытывающему чувство дружбы к хозяину?   </vt:lpstr>
      <vt:lpstr> Что делают итальянцы в преддверии нового года? </vt:lpstr>
      <vt:lpstr> Что делают итальянцы в преддверии нового года? </vt:lpstr>
      <vt:lpstr> В Болгарии за 3 минуты до наступления Нового года гаснут огни: это минуты новогодних поцелуев, которые заменяют тосты</vt:lpstr>
      <vt:lpstr> В Болгарии за 3 минуты до наступления Нового года гаснут огни: это минуты новогодних поцелуев, которые заменяют тосты</vt:lpstr>
      <vt:lpstr> В Японии в новогоднюю ночь звонят в колокола 108 раз </vt:lpstr>
      <vt:lpstr> В Японии в новогоднюю ночь звонят в колокола 108 раз </vt:lpstr>
      <vt:lpstr> В Германии приходит Дед Мороз, одетый в скотовода </vt:lpstr>
      <vt:lpstr> В Германии приходит Дед Мороз, одетый в скотовода </vt:lpstr>
      <vt:lpstr>  В Швеции принято под Новый год разбивать посуду  у дверей соседей </vt:lpstr>
      <vt:lpstr>  В Швеции принято под Новый год разбивать посуду  у дверей соседей </vt:lpstr>
      <vt:lpstr> Деда Мороза на Кипре  зовут Василий? </vt:lpstr>
      <vt:lpstr> Деда Мороза на Кипре  зовут Василий?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Традиции Нового года</dc:title>
  <cp:lastModifiedBy>Sunshine</cp:lastModifiedBy>
  <cp:revision>12</cp:revision>
  <dcterms:modified xsi:type="dcterms:W3CDTF">2017-12-20T16:27:59Z</dcterms:modified>
</cp:coreProperties>
</file>