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60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07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418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220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41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776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698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218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67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57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405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5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289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843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045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96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703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5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36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3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962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13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533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11CFC-16CF-4701-A8E9-42C3C57FC036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7887C-DC7D-4D6C-B6E2-BEC1F6A48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79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13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340768"/>
            <a:ext cx="79208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В мире много интересного,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Нам порою неизвестного,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Миру знаний нет предела,</a:t>
            </a:r>
          </a:p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Так, скорей, друзья, за дело!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87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40669" r="27481" b="31884"/>
          <a:stretch/>
        </p:blipFill>
        <p:spPr bwMode="auto">
          <a:xfrm>
            <a:off x="4622" y="1695187"/>
            <a:ext cx="5857462" cy="200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96" t="41081" r="24165" b="32154"/>
          <a:stretch/>
        </p:blipFill>
        <p:spPr bwMode="auto">
          <a:xfrm>
            <a:off x="5862084" y="1695186"/>
            <a:ext cx="3309871" cy="200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14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04704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 и задачи урока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84784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Цель: узнать как живут животные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13268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Задачи: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89254" y="2815565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- узнать что едят животные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28076" y="3591463"/>
            <a:ext cx="8154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- узнать как называются части тела животных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28076" y="4939938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- узнать где живут животные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5765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" y="1872737"/>
            <a:ext cx="4427984" cy="289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51252"/>
            <a:ext cx="4127104" cy="3095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5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04704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 и задачи урока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84784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Цель: узнать как живут животные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13268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Задачи: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89254" y="2815565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- узнать что едят животные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28076" y="3591463"/>
            <a:ext cx="8154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- узнать как называются части тела животных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28076" y="4939938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- узнать где живут животные</a:t>
            </a:r>
            <a:endParaRPr lang="ru-RU" sz="4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755" y="1625426"/>
            <a:ext cx="587589" cy="526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881598"/>
            <a:ext cx="587589" cy="526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435" y="3723542"/>
            <a:ext cx="587589" cy="526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754" y="5030424"/>
            <a:ext cx="587589" cy="526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06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955800"/>
            <a:ext cx="8248650" cy="295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11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81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miste</cp:lastModifiedBy>
  <cp:revision>6</cp:revision>
  <dcterms:created xsi:type="dcterms:W3CDTF">2021-12-15T06:11:21Z</dcterms:created>
  <dcterms:modified xsi:type="dcterms:W3CDTF">2021-12-15T16:05:09Z</dcterms:modified>
</cp:coreProperties>
</file>