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9" r:id="rId5"/>
    <p:sldId id="264" r:id="rId6"/>
    <p:sldId id="297" r:id="rId7"/>
    <p:sldId id="289" r:id="rId8"/>
    <p:sldId id="290" r:id="rId9"/>
    <p:sldId id="291" r:id="rId10"/>
    <p:sldId id="292" r:id="rId11"/>
    <p:sldId id="293" r:id="rId12"/>
    <p:sldId id="298" r:id="rId13"/>
    <p:sldId id="299" r:id="rId14"/>
    <p:sldId id="294" r:id="rId15"/>
    <p:sldId id="300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>
      <p:cViewPr varScale="1">
        <p:scale>
          <a:sx n="69" d="100"/>
          <a:sy n="69" d="100"/>
        </p:scale>
        <p:origin x="132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 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0874C5A-EEC6-4D0B-9827-6204CEC20216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E88427E-A2F6-4A25-823E-F340779F25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572375" cy="2219691"/>
          </a:xfrm>
        </p:spPr>
        <p:txBody>
          <a:bodyPr/>
          <a:lstStyle/>
          <a:p>
            <a:r>
              <a:rPr lang="ru-RU" sz="4800" b="1" dirty="0" smtClean="0"/>
              <a:t>Боевой путь моего </a:t>
            </a:r>
            <a:r>
              <a:rPr lang="ru-RU" sz="4800" b="1" dirty="0" err="1" smtClean="0"/>
              <a:t>ПРАдеда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3429000"/>
            <a:ext cx="7572376" cy="230425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Автор: </a:t>
            </a:r>
            <a:r>
              <a:rPr lang="ru-RU" dirty="0" err="1" smtClean="0"/>
              <a:t>Бородзич</a:t>
            </a:r>
            <a:r>
              <a:rPr lang="ru-RU" dirty="0" smtClean="0"/>
              <a:t> Софья Михайловна,                                                                                          </a:t>
            </a:r>
          </a:p>
          <a:p>
            <a:pPr algn="r"/>
            <a:r>
              <a:rPr lang="ru-RU" dirty="0" smtClean="0"/>
              <a:t>МОУ СОШ № 25,</a:t>
            </a:r>
          </a:p>
          <a:p>
            <a:pPr algn="r"/>
            <a:r>
              <a:rPr lang="ru-RU" dirty="0" smtClean="0"/>
              <a:t>8«Д» класс</a:t>
            </a:r>
          </a:p>
          <a:p>
            <a:pPr algn="r"/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Научный руководитель: Калинина</a:t>
            </a:r>
          </a:p>
          <a:p>
            <a:pPr algn="r"/>
            <a:r>
              <a:rPr lang="ru-RU" dirty="0" smtClean="0"/>
              <a:t>Альбина Петровна, учитель истории,</a:t>
            </a:r>
          </a:p>
          <a:p>
            <a:pPr algn="r"/>
            <a:r>
              <a:rPr lang="ru-RU" dirty="0" smtClean="0"/>
              <a:t>МОУ СОШ № 25</a:t>
            </a:r>
          </a:p>
          <a:p>
            <a:endParaRPr lang="ru-RU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0"/>
            <a:ext cx="42862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57" y="-24802"/>
            <a:ext cx="4872843" cy="11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5"/>
            <a:ext cx="9144000" cy="11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314290"/>
            <a:ext cx="6048672" cy="5471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путь моего прадедушки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Лескова Трофима Степановича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6171" y="1844824"/>
            <a:ext cx="67963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1953 году направлен директором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райпромкомбината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Имея пятерых детей, учился заочно, сдавая экстерном экзамены за 5-7 классы.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семилетки поступил на заочное отделение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сельхозтехникума, который закончил с отличием.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1977 года трудился в строительной сфере экономистом, а затем начальником планового отдела ПМК треста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Ишимцелинстрой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1988 года -пенсионер, имел инвалидность по ранению.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1996 году, прожив 74 года.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горжусь своим прадедушкой. Его самоотверженность, героизм, любовь к Родине и необычайное трудолюбие должны быть примером для нас, молодых.</a:t>
            </a:r>
          </a:p>
          <a:p>
            <a:r>
              <a:rPr lang="ru-RU" b="1" i="1" dirty="0"/>
              <a:t>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6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297695"/>
            <a:ext cx="6048672" cy="5471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Трофим в нижнем ряду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слева 1935г.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6171" y="1844824"/>
            <a:ext cx="679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844824"/>
            <a:ext cx="47525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314290"/>
            <a:ext cx="6048672" cy="5471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Трофим и прабабушка Нина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6171" y="1844824"/>
            <a:ext cx="679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94" y="1846637"/>
            <a:ext cx="2518697" cy="3584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50" y="1814208"/>
            <a:ext cx="2924771" cy="36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4663" y="1873794"/>
            <a:ext cx="6472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22090"/>
            <a:ext cx="3463617" cy="27843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63" y="2276871"/>
            <a:ext cx="3664131" cy="2829581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84894" y="1285683"/>
            <a:ext cx="4300538" cy="803574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Военный билет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353655"/>
            <a:ext cx="6696744" cy="86050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бабушка Лариса с прадедушкой и прабабушкой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6171" y="1844824"/>
            <a:ext cx="679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53285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314290"/>
            <a:ext cx="6048672" cy="5471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из семейного архива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6171" y="1844824"/>
            <a:ext cx="679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50021"/>
            <a:ext cx="2420716" cy="33908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0" y="1861419"/>
            <a:ext cx="3981349" cy="33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896008"/>
            <a:ext cx="7488832" cy="146909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6171" y="1844824"/>
            <a:ext cx="679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5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2276872"/>
            <a:ext cx="5596680" cy="3315433"/>
          </a:xfrm>
        </p:spPr>
        <p:txBody>
          <a:bodyPr>
            <a:normAutofit fontScale="55000" lnSpcReduction="2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2020 года исполнится 75 лет со дня ВЕЛИКОЙ ПОБЕДЫ над фашистской Германией.  Только в СССР война унесла 27 млн жизней…Сегодня у нас пытаются отнять память и переписать историю, но ПАМЯТЬ об этом ВЕЛИКОМ ПОДВИГЕ СОВЕТСКОГО НАРОДА  не должна исчезнуть и не должна быть искажена! Мы помним и безмерно благодарны всем тем, кто отдал свою жизнь ради сохранения своей Отчизны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Победы. И в огнях салюта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Будто гром: — Запомните навек,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сраженьях каждую минуту,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буквально каждую минуту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Погибало десять человек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 фронтах моей отчизны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Уносил войны водоворот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минуту десять жизней,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каждый час уже шестьсот!..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так четыре горьких года,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 днем — невероятный счет!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нашей чести и свободы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сумел и одолел народ.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шагая за высокой новью,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том, что всякий час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 смотрят с верой и любовью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вам те, кто жил во имя вас!</a:t>
            </a:r>
          </a:p>
          <a:p>
            <a:endParaRPr lang="ru-RU" sz="2400" dirty="0"/>
          </a:p>
        </p:txBody>
      </p:sp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-14656"/>
            <a:ext cx="6948265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2305"/>
            <a:ext cx="9252520" cy="12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"/>
            <a:ext cx="1008111" cy="2276871"/>
          </a:xfrm>
          <a:prstGeom prst="rect">
            <a:avLst/>
          </a:prstGeom>
        </p:spPr>
      </p:pic>
      <p:pic>
        <p:nvPicPr>
          <p:cNvPr id="2064" name="Picture 16" descr="See the source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7175"/>
          <a:stretch>
            <a:fillRect/>
          </a:stretch>
        </p:blipFill>
        <p:spPr bwMode="auto">
          <a:xfrm>
            <a:off x="5776193" y="1230198"/>
            <a:ext cx="3367807" cy="42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53" y="-35497"/>
            <a:ext cx="6948265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341000"/>
            <a:ext cx="8856983" cy="3251305"/>
          </a:xfrm>
        </p:spPr>
        <p:txBody>
          <a:bodyPr>
            <a:normAutofit fontScale="85000" lnSpcReduction="20000"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работы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исследование и изучение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документов семейного архива,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 боевого пути моего прадеда по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маминой линии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рядового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Лескова Трофима Степановича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систематизация семейного архива.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работы стояли следующие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собрать и систематизировать семейный альбом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документы периода Великой Отечественной войны;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- изучить жизненный путь моего прадеда;                 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 собрать информацию о подвиге моего прадеда;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- размещение информации на сайте Стена памяти;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воспитание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учащихся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уважительного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отношения к отечественной истории, в частности, расширение знаний о Великой Отечественной войне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1941-1945гг.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2400" dirty="0"/>
          </a:p>
        </p:txBody>
      </p:sp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-14656"/>
            <a:ext cx="6948265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2305"/>
            <a:ext cx="9252520" cy="12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"/>
            <a:ext cx="1008111" cy="2276871"/>
          </a:xfrm>
          <a:prstGeom prst="rect">
            <a:avLst/>
          </a:prstGeom>
        </p:spPr>
      </p:pic>
      <p:pic>
        <p:nvPicPr>
          <p:cNvPr id="25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53" y="-35497"/>
            <a:ext cx="6948265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032448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процессе работы нами была выдвинута и подтверждена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изучение истории боевого подвига моего прадеда Лескова Т.С., одного из многих  защитников Родины, способствует формированию  более полного представления о годах Великой Отечественной Войны и о месте каждого воина в истории достижения Победы.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Проведённое исследование позволяют уверенно говорить о научно-практической значимости данной работы, так как помогает в  сохранении и транслировании нравственно-духовных ценностей. Работа  может быть использована на занятиях истории и литературы, внеклассных мероприятиях по воспитанию патриотических чувств и  самосознания молодежи.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5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191"/>
            <a:ext cx="9144000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4300538" cy="22196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Лесков Трофим Степанович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4300538" cy="95556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/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1922-1996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" y="5664453"/>
            <a:ext cx="9161744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Recept2\Downloads\IMG_20200217_211722.jpg"/>
          <p:cNvPicPr>
            <a:picLocks noGrp="1"/>
          </p:cNvPicPr>
          <p:nvPr>
            <p:ph type="pic" sz="quarter" idx="13"/>
          </p:nvPr>
        </p:nvPicPr>
        <p:blipFill>
          <a:blip r:embed="rId4" cstate="print"/>
          <a:srcRect t="16330" b="16330"/>
          <a:stretch>
            <a:fillRect/>
          </a:stretch>
        </p:blipFill>
        <p:spPr bwMode="auto">
          <a:xfrm>
            <a:off x="5297488" y="1260475"/>
            <a:ext cx="39084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4300538" cy="22196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4300538" cy="9555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 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" y="5664453"/>
            <a:ext cx="9161744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267744" y="1425455"/>
            <a:ext cx="6876256" cy="347361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Заслуженные награды моего прадеда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b="16880"/>
          <a:stretch>
            <a:fillRect/>
          </a:stretch>
        </p:blipFill>
        <p:spPr>
          <a:xfrm>
            <a:off x="5423818" y="1979387"/>
            <a:ext cx="3505995" cy="3318434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89" y="1937447"/>
            <a:ext cx="2520280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9914" y="1225687"/>
            <a:ext cx="6495161" cy="6911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рядового Лескова Трофима Степановича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9342" y="2132857"/>
            <a:ext cx="2957114" cy="292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Медалью «За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боевые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заслуги»;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победу над Германией 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1945г»;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Медалью Жукова;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Отечественной войны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b="9621"/>
          <a:stretch>
            <a:fillRect/>
          </a:stretch>
        </p:blipFill>
        <p:spPr>
          <a:xfrm>
            <a:off x="2096171" y="1916831"/>
            <a:ext cx="3651711" cy="3672407"/>
          </a:xfrm>
        </p:spPr>
      </p:pic>
    </p:spTree>
    <p:extLst>
      <p:ext uri="{BB962C8B-B14F-4D97-AF65-F5344CB8AC3E}">
        <p14:creationId xmlns:p14="http://schemas.microsoft.com/office/powerpoint/2010/main" val="33628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7" y="1225687"/>
            <a:ext cx="6048672" cy="5471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путь моего прадедушки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Лескова Трофима Степановича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7" y="1916832"/>
            <a:ext cx="69430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Лесков Трофим Степанович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 августа  1922 года в деревне Шипунова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  Тюменской области. В детстве рано лишился матери и воспитывался отцом. С 16 лет начал трудовую деятельность в должности инструктора районной газеты "Сталинское Знамя", затем с 1940 года  в райкоме ВЛКСМ - техническим секретарем.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1941 года призван в ряды Красной Армии, был рядовым автоматчиком 32 отделения лыжного батальона Северо-Западного фронта.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января 1942 года в составе второй роты отдельного лыжного батальона в районе Старой Руссы первым ворвался в траншею противника, автоматной очередью уничтожил трех фашистов и в составе своего отделения закрепился на новом рубеже. </a:t>
            </a:r>
          </a:p>
        </p:txBody>
      </p:sp>
    </p:spTree>
    <p:extLst>
      <p:ext uri="{BB962C8B-B14F-4D97-AF65-F5344CB8AC3E}">
        <p14:creationId xmlns:p14="http://schemas.microsoft.com/office/powerpoint/2010/main" val="37144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908547" cy="2276871"/>
          </a:xfrm>
          <a:prstGeom prst="rect">
            <a:avLst/>
          </a:prstGeom>
        </p:spPr>
      </p:pic>
      <p:pic>
        <p:nvPicPr>
          <p:cNvPr id="7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1" y="-35497"/>
            <a:ext cx="7042647" cy="12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61744" cy="14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284936"/>
            <a:ext cx="6048672" cy="5471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путь моего прадедушки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Лескова Трофима Степановича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6171" y="1844824"/>
            <a:ext cx="67963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Противник, не желая оставлять позиций пошел в контратаку, а мой прадедушка со своим отделением открыл ответный огонь по врагу, задержал его наступление и заставил его отойти назад.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наступления было уничтожено 18 фашистов, захвачены трофеи. Прадедушка был тяжело ранен, но не оставил поле боя. И только после окончания его был эвакуирован в госпиталь.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подвиг был представлен к Ордену Красной Звезды, но награжден медалью "За боевые заслуги. После ранения в августе 1942 года был комиссован из рядов Красной Армии и продолжил трудовую деятельность в должности председателя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Катковского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совета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а затем с 1945 года заведующим общим отделом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райисполкома. </a:t>
            </a:r>
          </a:p>
        </p:txBody>
      </p:sp>
    </p:spTree>
    <p:extLst>
      <p:ext uri="{BB962C8B-B14F-4D97-AF65-F5344CB8AC3E}">
        <p14:creationId xmlns:p14="http://schemas.microsoft.com/office/powerpoint/2010/main" val="42625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3638</TotalTime>
  <Words>712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Euphemia</vt:lpstr>
      <vt:lpstr>Plantagenet Cherokee</vt:lpstr>
      <vt:lpstr>Tahoma</vt:lpstr>
      <vt:lpstr>Times New Roman</vt:lpstr>
      <vt:lpstr>Wingdings</vt:lpstr>
      <vt:lpstr>Научная литература 16 х 9</vt:lpstr>
      <vt:lpstr>Боевой путь моего ПРАдеда </vt:lpstr>
      <vt:lpstr>Презентация PowerPoint</vt:lpstr>
      <vt:lpstr>Презентация PowerPoint</vt:lpstr>
      <vt:lpstr>Презентация PowerPoint</vt:lpstr>
      <vt:lpstr> Лесков Трофим Степанович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Боевой путь моего деда.</dc:title>
  <dc:creator>PC</dc:creator>
  <cp:lastModifiedBy>Пользователь</cp:lastModifiedBy>
  <cp:revision>57</cp:revision>
  <dcterms:created xsi:type="dcterms:W3CDTF">2020-02-18T17:24:42Z</dcterms:created>
  <dcterms:modified xsi:type="dcterms:W3CDTF">2020-05-02T13:38:56Z</dcterms:modified>
</cp:coreProperties>
</file>