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2" r:id="rId5"/>
    <p:sldId id="278" r:id="rId6"/>
    <p:sldId id="264" r:id="rId7"/>
    <p:sldId id="279" r:id="rId8"/>
    <p:sldId id="276" r:id="rId9"/>
    <p:sldId id="280" r:id="rId10"/>
    <p:sldId id="265" r:id="rId11"/>
    <p:sldId id="268" r:id="rId12"/>
    <p:sldId id="267" r:id="rId13"/>
    <p:sldId id="263" r:id="rId14"/>
    <p:sldId id="258" r:id="rId15"/>
    <p:sldId id="283" r:id="rId16"/>
    <p:sldId id="272" r:id="rId17"/>
    <p:sldId id="284" r:id="rId18"/>
    <p:sldId id="285" r:id="rId19"/>
    <p:sldId id="286" r:id="rId20"/>
    <p:sldId id="281" r:id="rId21"/>
    <p:sldId id="288" r:id="rId22"/>
    <p:sldId id="274" r:id="rId23"/>
    <p:sldId id="287" r:id="rId24"/>
    <p:sldId id="25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2018-05-13-VIDEO-00000002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рмакова\Desktop\Синяя Птица слайды\1315212498_time-warp-chuck-britten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0981"/>
            <a:ext cx="9144000" cy="72999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89040"/>
            <a:ext cx="7772400" cy="306896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СКАЗКА О ПОТЕРЯННОМ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>ВРЕМЕНИ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000636"/>
            <a:ext cx="5748670" cy="1857364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рмакова\Desktop\Синяя Птица слайды\10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97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29\Desktop\4.jpg"/>
          <p:cNvPicPr>
            <a:picLocks noChangeAspect="1" noChangeArrowheads="1"/>
          </p:cNvPicPr>
          <p:nvPr/>
        </p:nvPicPr>
        <p:blipFill>
          <a:blip r:embed="rId2"/>
          <a:srcRect b="174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ермакова\Desktop\Синяя Птица слайды\okno-detska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792" y="0"/>
            <a:ext cx="92387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29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59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рмакова\Desktop\Синяя Птица слайды\DSC_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9" y="0"/>
            <a:ext cx="92700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29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рмакова\Desktop\Синяя Птица слайды\19-t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29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29\Desktop\122543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04775"/>
            <a:ext cx="9753600" cy="706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29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0" y="0"/>
            <a:ext cx="10477500" cy="6858000"/>
          </a:xfrm>
          <a:prstGeom prst="rect">
            <a:avLst/>
          </a:prstGeom>
          <a:noFill/>
        </p:spPr>
      </p:pic>
      <p:pic>
        <p:nvPicPr>
          <p:cNvPr id="2051" name="Picture 3" descr="C:\Users\к29\Desktop\f2d1cebe2a6ec89c4d717e43782dc6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47950" y="-914400"/>
            <a:ext cx="14439900" cy="868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ермакова\Desktop\Синяя Птица слайды\okno-detska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792" y="0"/>
            <a:ext cx="92387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рмакова\Desktop\Синяя Птица слайды\DSC_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9" y="0"/>
            <a:ext cx="92700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к29\Desktop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рмакова\Desktop\Синяя Птица слайды\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29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рмакова\Desktop\Синяя Птица слайды\Путешествие-во-време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3" y="0"/>
            <a:ext cx="91492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рмакова\Desktop\Синяя Птица слайды\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29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29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рмакова\Desktop\Синяя Птица слайды\19-t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29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0" y="0"/>
            <a:ext cx="10477500" cy="6858000"/>
          </a:xfrm>
          <a:prstGeom prst="rect">
            <a:avLst/>
          </a:prstGeom>
          <a:noFill/>
        </p:spPr>
      </p:pic>
      <p:pic>
        <p:nvPicPr>
          <p:cNvPr id="2051" name="Picture 3" descr="C:\Users\к29\Desktop\f2d1cebe2a6ec89c4d717e43782dc6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47950" y="-914400"/>
            <a:ext cx="14439900" cy="868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018-05-13-VIDEO-0000000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0"/>
            <a:ext cx="57150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29\Desktop\122543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04775"/>
            <a:ext cx="9753600" cy="706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</Words>
  <Application>Microsoft Office PowerPoint</Application>
  <PresentationFormat>Экран (4:3)</PresentationFormat>
  <Paragraphs>1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СКАЗКА О ПОТЕРЯННОМ ВРЕМЕНИ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ПОТЕРЯННОМ ВРЕМЕНИ</dc:title>
  <dc:creator>ермакова</dc:creator>
  <cp:lastModifiedBy>к29</cp:lastModifiedBy>
  <cp:revision>15</cp:revision>
  <dcterms:created xsi:type="dcterms:W3CDTF">2018-05-10T17:17:01Z</dcterms:created>
  <dcterms:modified xsi:type="dcterms:W3CDTF">2018-05-17T04:40:37Z</dcterms:modified>
</cp:coreProperties>
</file>