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2" r:id="rId2"/>
  </p:sldMasterIdLst>
  <p:notesMasterIdLst>
    <p:notesMasterId r:id="rId53"/>
  </p:notesMasterIdLst>
  <p:sldIdLst>
    <p:sldId id="256" r:id="rId3"/>
    <p:sldId id="258" r:id="rId4"/>
    <p:sldId id="265" r:id="rId5"/>
    <p:sldId id="259" r:id="rId6"/>
    <p:sldId id="260" r:id="rId7"/>
    <p:sldId id="282" r:id="rId8"/>
    <p:sldId id="303" r:id="rId9"/>
    <p:sldId id="261" r:id="rId10"/>
    <p:sldId id="286" r:id="rId11"/>
    <p:sldId id="300" r:id="rId12"/>
    <p:sldId id="266" r:id="rId13"/>
    <p:sldId id="263" r:id="rId14"/>
    <p:sldId id="264" r:id="rId15"/>
    <p:sldId id="267" r:id="rId16"/>
    <p:sldId id="268" r:id="rId17"/>
    <p:sldId id="295" r:id="rId18"/>
    <p:sldId id="283" r:id="rId19"/>
    <p:sldId id="271" r:id="rId20"/>
    <p:sldId id="272" r:id="rId21"/>
    <p:sldId id="274" r:id="rId22"/>
    <p:sldId id="273" r:id="rId23"/>
    <p:sldId id="275" r:id="rId24"/>
    <p:sldId id="276" r:id="rId25"/>
    <p:sldId id="301" r:id="rId26"/>
    <p:sldId id="277" r:id="rId27"/>
    <p:sldId id="298" r:id="rId28"/>
    <p:sldId id="284" r:id="rId29"/>
    <p:sldId id="302" r:id="rId30"/>
    <p:sldId id="305" r:id="rId31"/>
    <p:sldId id="288" r:id="rId32"/>
    <p:sldId id="291" r:id="rId33"/>
    <p:sldId id="292" r:id="rId34"/>
    <p:sldId id="278" r:id="rId35"/>
    <p:sldId id="269" r:id="rId36"/>
    <p:sldId id="270" r:id="rId37"/>
    <p:sldId id="296" r:id="rId38"/>
    <p:sldId id="297" r:id="rId39"/>
    <p:sldId id="279" r:id="rId40"/>
    <p:sldId id="287" r:id="rId41"/>
    <p:sldId id="293" r:id="rId42"/>
    <p:sldId id="294" r:id="rId43"/>
    <p:sldId id="299" r:id="rId44"/>
    <p:sldId id="304" r:id="rId45"/>
    <p:sldId id="280" r:id="rId46"/>
    <p:sldId id="289" r:id="rId47"/>
    <p:sldId id="306" r:id="rId48"/>
    <p:sldId id="285" r:id="rId49"/>
    <p:sldId id="281" r:id="rId50"/>
    <p:sldId id="290" r:id="rId51"/>
    <p:sldId id="307" r:id="rId5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660"/>
  </p:normalViewPr>
  <p:slideViewPr>
    <p:cSldViewPr snapToGrid="0">
      <p:cViewPr varScale="1">
        <p:scale>
          <a:sx n="81" d="100"/>
          <a:sy n="81" d="100"/>
        </p:scale>
        <p:origin x="60" y="5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F97E8-31F6-4183-8F61-EFE977231F9E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4C0AD2-EE7B-4413-B5AB-49BAF0B09A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966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C0AD2-EE7B-4413-B5AB-49BAF0B09AEC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9760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C0AD2-EE7B-4413-B5AB-49BAF0B09AEC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3461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C0AD2-EE7B-4413-B5AB-49BAF0B09AEC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1919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C0AD2-EE7B-4413-B5AB-49BAF0B09AEC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3656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D3FC4-D61C-478F-AA26-4D7A57600AC2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659C-53BA-4D94-8D2B-BB73E7AF21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59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D3FC4-D61C-478F-AA26-4D7A57600AC2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659C-53BA-4D94-8D2B-BB73E7AF21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19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D3FC4-D61C-478F-AA26-4D7A57600AC2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659C-53BA-4D94-8D2B-BB73E7AF21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35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D3FC4-D61C-478F-AA26-4D7A57600AC2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659C-53BA-4D94-8D2B-BB73E7AF212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61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D3FC4-D61C-478F-AA26-4D7A57600AC2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659C-53BA-4D94-8D2B-BB73E7AF21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81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D3FC4-D61C-478F-AA26-4D7A57600AC2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659C-53BA-4D94-8D2B-BB73E7AF21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78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D3FC4-D61C-478F-AA26-4D7A57600AC2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659C-53BA-4D94-8D2B-BB73E7AF21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59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D3FC4-D61C-478F-AA26-4D7A57600AC2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659C-53BA-4D94-8D2B-BB73E7AF21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85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D3FC4-D61C-478F-AA26-4D7A57600AC2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659C-53BA-4D94-8D2B-BB73E7AF21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25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D3FC4-D61C-478F-AA26-4D7A57600AC2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659C-53BA-4D94-8D2B-BB73E7AF21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9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D3FC4-D61C-478F-AA26-4D7A57600AC2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659C-53BA-4D94-8D2B-BB73E7AF21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52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D3FC4-D61C-478F-AA26-4D7A57600AC2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659C-53BA-4D94-8D2B-BB73E7AF21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76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D3FC4-D61C-478F-AA26-4D7A57600AC2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659C-53BA-4D94-8D2B-BB73E7AF21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91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D3FC4-D61C-478F-AA26-4D7A57600AC2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659C-53BA-4D94-8D2B-BB73E7AF21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26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D3FC4-D61C-478F-AA26-4D7A57600AC2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659C-53BA-4D94-8D2B-BB73E7AF21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30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D3FC4-D61C-478F-AA26-4D7A57600AC2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659C-53BA-4D94-8D2B-BB73E7AF212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8554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D3FC4-D61C-478F-AA26-4D7A57600AC2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659C-53BA-4D94-8D2B-BB73E7AF21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81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D3FC4-D61C-478F-AA26-4D7A57600AC2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659C-53BA-4D94-8D2B-BB73E7AF212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676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D3FC4-D61C-478F-AA26-4D7A57600AC2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659C-53BA-4D94-8D2B-BB73E7AF21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D3FC4-D61C-478F-AA26-4D7A57600AC2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659C-53BA-4D94-8D2B-BB73E7AF21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89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D3FC4-D61C-478F-AA26-4D7A57600AC2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659C-53BA-4D94-8D2B-BB73E7AF21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53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D3FC4-D61C-478F-AA26-4D7A57600AC2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659C-53BA-4D94-8D2B-BB73E7AF21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2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D3FC4-D61C-478F-AA26-4D7A57600AC2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659C-53BA-4D94-8D2B-BB73E7AF21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14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D3FC4-D61C-478F-AA26-4D7A57600AC2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659C-53BA-4D94-8D2B-BB73E7AF212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73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D3FC4-D61C-478F-AA26-4D7A57600AC2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659C-53BA-4D94-8D2B-BB73E7AF212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5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D3FC4-D61C-478F-AA26-4D7A57600AC2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659C-53BA-4D94-8D2B-BB73E7AF21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43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D3FC4-D61C-478F-AA26-4D7A57600AC2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659C-53BA-4D94-8D2B-BB73E7AF21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1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D3FC4-D61C-478F-AA26-4D7A57600AC2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659C-53BA-4D94-8D2B-BB73E7AF21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53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5FD3FC4-D61C-478F-AA26-4D7A57600AC2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4659C-53BA-4D94-8D2B-BB73E7AF21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049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5FD3FC4-D61C-478F-AA26-4D7A57600AC2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224659C-53BA-4D94-8D2B-BB73E7AF21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4948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075" y="1869741"/>
            <a:ext cx="8459788" cy="680068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Знай и люби свой край</a:t>
            </a:r>
            <a:endParaRPr lang="ru-RU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34" y="4298305"/>
            <a:ext cx="4965986" cy="176525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054969" y="3842103"/>
            <a:ext cx="505264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подготовлен ученицей 7 «Е» класса МАОУ СОШ № 25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Иващенко Вероникой.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проекта: учитель русского языка и литературы МАОУ СОШ № 25 </a:t>
            </a:r>
          </a:p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Гец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Т.Б.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96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86862" y="5070762"/>
            <a:ext cx="11403965" cy="1605367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топ самых необычных памятников мира вошёл «Памятник бездомной собаке», который был открыт торжественно 25 июня 2010 года. Деньги, пожертвованные жителями и гостями города, идут на нужды благотворительного фонда помощи животным «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Потеряшки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C:\Users\Пользователь\Downloads\Заводовская\Заводовская фото 2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142" y="154379"/>
            <a:ext cx="5180083" cy="4916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45500" y="1475467"/>
            <a:ext cx="8534400" cy="36152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Рекорды Тюменской области в категории «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Наука и техника»</a:t>
            </a:r>
            <a:endParaRPr lang="ru-RU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04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002" y="428787"/>
            <a:ext cx="9157337" cy="5156332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67513" y="5285231"/>
            <a:ext cx="10660316" cy="12103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Тюмени был создан единственный в мире «летающий танк» - А40.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13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805" y="337117"/>
            <a:ext cx="9080641" cy="5421278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60950" y="5650524"/>
            <a:ext cx="8780350" cy="10243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Тюменские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учёные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изобрели «сухую воду». </a:t>
            </a:r>
          </a:p>
        </p:txBody>
      </p:sp>
    </p:spTree>
    <p:extLst>
      <p:ext uri="{BB962C8B-B14F-4D97-AF65-F5344CB8AC3E}">
        <p14:creationId xmlns:p14="http://schemas.microsoft.com/office/powerpoint/2010/main" val="281776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91" y="66065"/>
            <a:ext cx="5483571" cy="5346779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7472" y="5287108"/>
            <a:ext cx="11844527" cy="12325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Тюменским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учёным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удалось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получить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называемую «жидкую кожу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Это изобретение поможет заживлять раны и ожоги, не оставляя  шрамов.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383" y="256198"/>
            <a:ext cx="7530201" cy="5231507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37744" y="5230367"/>
            <a:ext cx="11426825" cy="14356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Тюменские учёные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изобрели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нефтесорбирующий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бон для сбора нефти. Именно этот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фильтр помог убрать нефть в Мексиканском заливе. </a:t>
            </a:r>
          </a:p>
        </p:txBody>
      </p:sp>
    </p:spTree>
    <p:extLst>
      <p:ext uri="{BB962C8B-B14F-4D97-AF65-F5344CB8AC3E}">
        <p14:creationId xmlns:p14="http://schemas.microsoft.com/office/powerpoint/2010/main" val="62316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437" y="188223"/>
            <a:ext cx="6579239" cy="4938816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46186" y="4970584"/>
            <a:ext cx="11617568" cy="169984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Конный завод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Подаруевых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основанный в 1835 г., господствовал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 всеми остальными в Зауралье, лошади отсюда распространялись во все районы Сибири и Урала как в дореволюционное время, так и в первые годы советской власти.</a:t>
            </a:r>
          </a:p>
        </p:txBody>
      </p:sp>
    </p:spTree>
    <p:extLst>
      <p:ext uri="{BB962C8B-B14F-4D97-AF65-F5344CB8AC3E}">
        <p14:creationId xmlns:p14="http://schemas.microsoft.com/office/powerpoint/2010/main" val="267983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098" y="269632"/>
            <a:ext cx="8076981" cy="5310553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37139" y="5398478"/>
            <a:ext cx="9886827" cy="12719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Тюмени построен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уменьшенный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пилотируемый аналог летательного аппарата,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напоминающий летающую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тарелку. </a:t>
            </a:r>
          </a:p>
        </p:txBody>
      </p:sp>
    </p:spTree>
    <p:extLst>
      <p:ext uri="{BB962C8B-B14F-4D97-AF65-F5344CB8AC3E}">
        <p14:creationId xmlns:p14="http://schemas.microsoft.com/office/powerpoint/2010/main" val="37612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85013" y="1583319"/>
            <a:ext cx="8534400" cy="36152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Рекорды Тюменской области в категории «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Спорт»</a:t>
            </a:r>
            <a:endParaRPr lang="ru-RU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24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70" y="267049"/>
            <a:ext cx="4262267" cy="6259683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0216" y="795527"/>
            <a:ext cx="4818888" cy="441655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Первым Олимпийским чемпионом из Тюменской области стал Борис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Шахлин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Он является семикратным чемпионом Олимпийских игр.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10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95087" y="4638351"/>
            <a:ext cx="10433304" cy="11612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Тюмень – первый город в Сибири. Он был основан в 1586 году.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6" y="360295"/>
            <a:ext cx="5909443" cy="3924240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446" y="360294"/>
            <a:ext cx="5883490" cy="3924241"/>
          </a:xfrm>
        </p:spPr>
      </p:pic>
    </p:spTree>
    <p:extLst>
      <p:ext uri="{BB962C8B-B14F-4D97-AF65-F5344CB8AC3E}">
        <p14:creationId xmlns:p14="http://schemas.microsoft.com/office/powerpoint/2010/main" val="219901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54" y="649225"/>
            <a:ext cx="4643074" cy="5165421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696711" y="649225"/>
            <a:ext cx="5557965" cy="54623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г. Ишиме родился Николай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никин – чемпион по лыжным гонкам Олимпиады 1956 г.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32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906" y="202596"/>
            <a:ext cx="7946024" cy="5401035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92608" y="5498123"/>
            <a:ext cx="11695176" cy="114956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г. Тобольске родился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Попов - чемпион Олимпийских игр 1988 г. по биатлону.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52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367" y="483648"/>
            <a:ext cx="8872942" cy="4991029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12989" y="5474677"/>
            <a:ext cx="9846501" cy="12479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юмени родился Антон Шипулин – чемпион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лимпийских игр 2014 г. по биатлону.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52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19" y="577025"/>
            <a:ext cx="4648858" cy="5567494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03789" y="1047341"/>
            <a:ext cx="5182955" cy="46268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г.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адужный родился Алексей Волков – чемпион Олимпийских игр 2014 года по биатлону.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5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12519" y="5601435"/>
            <a:ext cx="10675917" cy="1024997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Тюменка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Юлия Ефимова является четырёхкратной чемпионкой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Мира по плаванию.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E:\7д\Бугай 3 ФОТ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2186" y="267573"/>
            <a:ext cx="7111814" cy="533386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069" y="375192"/>
            <a:ext cx="7461684" cy="4962020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9496" y="5224143"/>
            <a:ext cx="11099229" cy="144521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2013 году 29 тюменских любителей зимнего плавания вошли в «Книгу рекордов России». Они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устроили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24-часовой марафон по плаванию в холодной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воде.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30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20643" y="213568"/>
            <a:ext cx="7518523" cy="5014924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092" y="5228492"/>
            <a:ext cx="11301047" cy="134685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ноября 2015 во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открытие регионального сезона зимнего плавания ж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ителям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удалось установить новый региональный рекорд по обливанию ледяной водой – в этот раз воду на себя одновременно вылили 215 человек. </a:t>
            </a:r>
          </a:p>
        </p:txBody>
      </p:sp>
    </p:spTree>
    <p:extLst>
      <p:ext uri="{BB962C8B-B14F-4D97-AF65-F5344CB8AC3E}">
        <p14:creationId xmlns:p14="http://schemas.microsoft.com/office/powerpoint/2010/main" val="99604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662" y="257542"/>
            <a:ext cx="6549782" cy="4912336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092" y="5040923"/>
            <a:ext cx="10925908" cy="165295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Тюменец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Андрей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Сычёв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установил мировой рекорд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моржевания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Он проплыл больше 2 км в ледяной воде за 56 мин. и 7 сек. За это время тюменский морж преодолел 25-метровую прорубь 84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раза.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13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03761" y="5263662"/>
            <a:ext cx="11084854" cy="1784342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Тюменские моржи, участники стокилометрового эстафетного заплыва на реке Тура, получили сертификаты, подтверждающие установление рекорда. Этот заплыв стал самым продолжительным  в истории России и Европы. Был зарегистрирован в «Книге рекордов России». В общей сложности моржи преодолели 101 километр и 400 метров.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Содержимое 4" descr="Заплыв тюменских моржей официально попал в «Книгу рекордов России»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47283" y="150149"/>
            <a:ext cx="6826378" cy="4843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63012" y="5193323"/>
            <a:ext cx="10808373" cy="143310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Футбольный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фристайлер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Антон Павлинов из Тюмени вошёл в топ-12 на чемпионате мира в Китае и стал победителем на чемпионате России в Москве, которые состоялись в июле 2016 года.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7170" name="Picture 2" descr="E:\7д\Столяров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9784" y="242264"/>
            <a:ext cx="5954828" cy="474004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4916" y="1563624"/>
            <a:ext cx="8534400" cy="36152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Рекорды Тюменской области в категории «Архитектура»</a:t>
            </a:r>
            <a:endParaRPr lang="ru-RU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72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97781" y="252430"/>
            <a:ext cx="8531083" cy="5069847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01971" y="5322277"/>
            <a:ext cx="9722704" cy="12413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площадке «Тюмень спортивная» в день празднования 430-летия города был установлен рекорд по массовым отжиманиям. В этом спортивном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флешмобе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1185 человек.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08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38554" y="5427783"/>
            <a:ext cx="9864633" cy="9847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Школьницы Дарья и Мария из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Тюмени стали рекордсменками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по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подтягиванию и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подъёмам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переворотом.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412" y="317094"/>
            <a:ext cx="6987942" cy="493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0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5205047"/>
            <a:ext cx="10972799" cy="144063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Тюмени установили рекорд России и мира по самым массовым подтягиваниям на турнике. На площадке у Тюменского высшего военно-инженерного командного училища одновременно 10 раз подтянулись 324 человека из 23 стран мира. </a:t>
            </a:r>
          </a:p>
        </p:txBody>
      </p:sp>
      <p:pic>
        <p:nvPicPr>
          <p:cNvPr id="6" name="Рисунок 5" descr="https://tumix.ru/media/cache/4d/8f/4d8ff7470d3bfdc10621d4187440dbf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882" y="363415"/>
            <a:ext cx="7579210" cy="49686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053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3692" y="2051538"/>
            <a:ext cx="9546859" cy="30349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Рекорды Тюменской области в категории «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и эмоциональное состояние»</a:t>
            </a:r>
            <a:endParaRPr lang="ru-RU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45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549" y="290704"/>
            <a:ext cx="7618539" cy="5075851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23545" y="5504687"/>
            <a:ext cx="10514012" cy="10881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Тюменский кардиоцентр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признан лучшим лечебно-профилактическим учреждением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46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010" y="303266"/>
            <a:ext cx="8872489" cy="4983842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32689" y="5093209"/>
            <a:ext cx="10331132" cy="13624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Тюмень занимает 1-е место в рейтинге самых счастливых городов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61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55785" y="5369170"/>
            <a:ext cx="10344027" cy="128823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Тюменская область бьёт рекорды по вводу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эксплуатацию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жилья. В 2015 году этот показатель  составил более 1 млн 900 тыс. кв.м.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Содержимое 6" descr="https://tumix.ru/media/cache/c8/cf/c8cff7a8d11e8a5f0266f7d1884ddbb9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476" y="419900"/>
            <a:ext cx="9135616" cy="5113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458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03" y="202589"/>
            <a:ext cx="6642589" cy="4981943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40751" y="5240216"/>
            <a:ext cx="10316307" cy="144063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2014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установлен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рекорд: почти 6 тысяч человек составил естественный прирост численности жителей города. Это в два раза больше, чем пять лет назад. В марте 2015 года численность горожан достигла 700 тысяч человек. </a:t>
            </a:r>
          </a:p>
        </p:txBody>
      </p:sp>
    </p:spTree>
    <p:extLst>
      <p:ext uri="{BB962C8B-B14F-4D97-AF65-F5344CB8AC3E}">
        <p14:creationId xmlns:p14="http://schemas.microsoft.com/office/powerpoint/2010/main" val="416945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4739" y="1881555"/>
            <a:ext cx="9957167" cy="25849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Рекорды Тюменской области в категории «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Необычные достижения»</a:t>
            </a:r>
            <a:endParaRPr lang="ru-RU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43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532" y="180237"/>
            <a:ext cx="8016827" cy="5341331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96462" y="5521568"/>
            <a:ext cx="10445261" cy="10537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Самое длительное пребывание на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посту: первый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секретарь Тюменского обкома КПСС Геннадий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Богомяков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пробыл на своей должности 17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81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648" y="5230368"/>
            <a:ext cx="11082528" cy="128354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Тюменская набережная – первая четырехуровневая набережная в России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Её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высота в окончательном виде составляет 24 метра, а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протяжённость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- 4 км.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50" y="329318"/>
            <a:ext cx="9936896" cy="5029512"/>
          </a:xfrm>
        </p:spPr>
      </p:pic>
    </p:spTree>
    <p:extLst>
      <p:ext uri="{BB962C8B-B14F-4D97-AF65-F5344CB8AC3E}">
        <p14:creationId xmlns:p14="http://schemas.microsoft.com/office/powerpoint/2010/main" val="384675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525" y="621324"/>
            <a:ext cx="9521820" cy="4829907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44111" y="5451231"/>
            <a:ext cx="10370648" cy="12309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Тюменцы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взявшись за руки, образовали живую электрическую цепь при помощи энергетической палочки. Частью живой цепи стали 171 человек.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41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092" y="5533293"/>
            <a:ext cx="11265877" cy="113583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Тюмень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установила рекорд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на самый массовый парад близнецов, двойняшек и тройняшек.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нём участвовало 598 человек.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E:\7г\фото близнецов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3728" y="261943"/>
            <a:ext cx="7896267" cy="5271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044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25631" y="4963886"/>
            <a:ext cx="11578443" cy="174567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30 августа 2016 года горожане выложили в социальные сети более трёх тысяч фотографий, из них каждая четвёртая с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хештегом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#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понастоящемутюмень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установив таким образом мобильный рекорд. Поводом к такому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фотобуму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стало 430-летие Тюмени.</a:t>
            </a:r>
          </a:p>
          <a:p>
            <a:pPr>
              <a:buNone/>
            </a:pPr>
            <a:r>
              <a:rPr lang="ru-RU" sz="1000" dirty="0" smtClean="0">
                <a:solidFill>
                  <a:schemeClr val="tx1"/>
                </a:solidFill>
              </a:rPr>
              <a:t> </a:t>
            </a:r>
            <a:endParaRPr lang="ru-RU" sz="1000" dirty="0">
              <a:solidFill>
                <a:schemeClr val="tx1"/>
              </a:solidFill>
            </a:endParaRPr>
          </a:p>
        </p:txBody>
      </p:sp>
      <p:pic>
        <p:nvPicPr>
          <p:cNvPr id="2050" name="Picture 2" descr="E:\7г\шахо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47349" y="261255"/>
            <a:ext cx="4606405" cy="460640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5008" y="5404338"/>
            <a:ext cx="11649084" cy="145366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Жительница с. Юргинское Надежда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Вукович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принесла в редакцию Книги рекордов Тюменского края для показа письмо личного характера.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Суперписьмо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ширине 20 см, в длину -  258 см.</a:t>
            </a:r>
          </a:p>
          <a:p>
            <a:endParaRPr lang="ru-RU" dirty="0"/>
          </a:p>
        </p:txBody>
      </p:sp>
      <p:pic>
        <p:nvPicPr>
          <p:cNvPr id="5122" name="Picture 2" descr="E:\7д\Мухина 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6016" y="223083"/>
            <a:ext cx="6807068" cy="497024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5846" y="6066870"/>
            <a:ext cx="115589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Тюменская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валентинка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вошла в книгу рекордов России как самая большая по площади.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5680" y="140359"/>
            <a:ext cx="7239285" cy="592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3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484" y="253708"/>
            <a:ext cx="8007160" cy="5314753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06389" y="5392616"/>
            <a:ext cx="10203351" cy="12778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Обладательницей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самых длинных волос в 90 сантиметров в конкурсе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«Коса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девичья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краса» стала Дарья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Дмитриева.</a:t>
            </a:r>
          </a:p>
        </p:txBody>
      </p:sp>
    </p:spTree>
    <p:extLst>
      <p:ext uri="{BB962C8B-B14F-4D97-AF65-F5344CB8AC3E}">
        <p14:creationId xmlns:p14="http://schemas.microsoft.com/office/powerpoint/2010/main" val="173869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37847" y="5275385"/>
            <a:ext cx="10414366" cy="131168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Бармены из школы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Service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апреля установили новый мировой рекорд, устроив самое большое в истории домино-шоу из 2012 бокалов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Один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другим было смешано свыше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2 000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безалкогольных коктейлей. Все желающие могли получить один из рекордных напитков.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45" y="371479"/>
            <a:ext cx="8028964" cy="4722919"/>
          </a:xfrm>
        </p:spPr>
      </p:pic>
    </p:spTree>
    <p:extLst>
      <p:ext uri="{BB962C8B-B14F-4D97-AF65-F5344CB8AC3E}">
        <p14:creationId xmlns:p14="http://schemas.microsoft.com/office/powerpoint/2010/main" val="413336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781" y="255956"/>
            <a:ext cx="7995139" cy="5330092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6565" y="5679832"/>
            <a:ext cx="10855569" cy="10257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Рекордной длины колбасу изготовил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Ялуторовский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мясокомбинат в 2011 году: 6,35 метра. </a:t>
            </a:r>
          </a:p>
        </p:txBody>
      </p:sp>
    </p:spTree>
    <p:extLst>
      <p:ext uri="{BB962C8B-B14F-4D97-AF65-F5344CB8AC3E}">
        <p14:creationId xmlns:p14="http://schemas.microsoft.com/office/powerpoint/2010/main" val="154206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535" y="234328"/>
            <a:ext cx="7922309" cy="5284180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55077" y="5375032"/>
            <a:ext cx="10039227" cy="12836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Тюмени приготовили самый длинный бутерброд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России. Ширина бутерброда составила 36 см, а длина — 65 м 38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17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84738" y="5404337"/>
            <a:ext cx="10058400" cy="105507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«Жаркий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рекорд был зафиксирован в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Тюмени 15 августа 2016 года  (+33,4 градуса).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Самый холодный день в городе был зафиксирован в декабре 1958 года – тогда горожане пережили температуру -49,2°С.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368" y="914400"/>
            <a:ext cx="5689223" cy="4023558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73723" y="722959"/>
            <a:ext cx="4654061" cy="42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2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1248" y="5738632"/>
            <a:ext cx="10735056" cy="9144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Тюменский драматический театр - самый большой театр драмы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России. </a:t>
            </a:r>
          </a:p>
        </p:txBody>
      </p:sp>
      <p:pic>
        <p:nvPicPr>
          <p:cNvPr id="4098" name="Picture 2" descr="E:\7д\Мухина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16926" y="208921"/>
            <a:ext cx="8372815" cy="55862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427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5136" y="1330571"/>
            <a:ext cx="8534400" cy="174087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Лучшие во всём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4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Тюмень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учший город Земли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ердце 3"/>
          <p:cNvSpPr/>
          <p:nvPr/>
        </p:nvSpPr>
        <p:spPr>
          <a:xfrm>
            <a:off x="3868616" y="3223846"/>
            <a:ext cx="3938954" cy="2930769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56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084" y="219336"/>
            <a:ext cx="7938133" cy="5313956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6862" y="5767754"/>
            <a:ext cx="11359661" cy="9378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 вратами церкви Святого Луки в Сургуте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расположена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самая большая в Тюменской области мозаичная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икона. Площадь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иконы – 10 кв.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294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163783" y="5861538"/>
            <a:ext cx="10219325" cy="8005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Строящийся в Тюмени аквапарк будет самым крупным в России.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Содержимое 4" descr="Тюменский аквапарк будет крупнейшим в России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80174" y="341108"/>
            <a:ext cx="8786542" cy="5391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57733"/>
            <a:ext cx="6894576" cy="5170933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78408" y="5257800"/>
            <a:ext cx="10908791" cy="12893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центральной площади Тюмени находится один из самых высоких памятников В.И. Ленину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(15,5 м).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58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77" y="237157"/>
            <a:ext cx="7620000" cy="5349240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19908" y="5462953"/>
            <a:ext cx="10105292" cy="11254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 по улице Заречный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проезд признан самым высоким жилым домом 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Тюмени. Он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известен также как «Дом с улыбкой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65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ектор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TM02892315[[fn=Легкий дым]]</Template>
  <TotalTime>343</TotalTime>
  <Words>1069</Words>
  <Application>Microsoft Office PowerPoint</Application>
  <PresentationFormat>Широкоэкранный</PresentationFormat>
  <Paragraphs>60</Paragraphs>
  <Slides>50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50</vt:i4>
      </vt:variant>
    </vt:vector>
  </HeadingPairs>
  <TitlesOfParts>
    <vt:vector size="58" baseType="lpstr">
      <vt:lpstr>Calibri</vt:lpstr>
      <vt:lpstr>Calibri Light</vt:lpstr>
      <vt:lpstr>Century Gothic</vt:lpstr>
      <vt:lpstr>Times New Roman</vt:lpstr>
      <vt:lpstr>Wingdings 2</vt:lpstr>
      <vt:lpstr>Wingdings 3</vt:lpstr>
      <vt:lpstr>HDOfficeLightV0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«Символы региона – 2016»</dc:title>
  <dc:creator>Мария</dc:creator>
  <cp:lastModifiedBy>user</cp:lastModifiedBy>
  <cp:revision>63</cp:revision>
  <dcterms:created xsi:type="dcterms:W3CDTF">2016-09-06T17:06:52Z</dcterms:created>
  <dcterms:modified xsi:type="dcterms:W3CDTF">2016-09-08T09:52:26Z</dcterms:modified>
</cp:coreProperties>
</file>