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9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2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3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294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83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576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2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767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200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084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88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532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A16A3-AAEC-4481-AF3D-9D552B024669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0F809-2BD5-429B-A2BA-F5EBE0DCB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126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rveyanyplace.com/wp-content/uploads/Depositphotos_13722552_l-20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39"/>
          <a:stretch/>
        </p:blipFill>
        <p:spPr bwMode="auto">
          <a:xfrm>
            <a:off x="-1" y="13770"/>
            <a:ext cx="9144001" cy="684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6456" y="1052736"/>
            <a:ext cx="7927992" cy="1440160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Викторина</a:t>
            </a:r>
            <a:endParaRPr lang="ru-RU" sz="96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415984"/>
            <a:ext cx="8424936" cy="1054968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«Верите ли вы?»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7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i.pinimg.com/736x/0e/9a/16/0e9a164d75b68c2148a3d1af7738a487--carnivorous-plants-seymou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1" r="13241" b="8131"/>
          <a:stretch/>
        </p:blipFill>
        <p:spPr bwMode="auto">
          <a:xfrm>
            <a:off x="3671455" y="1528949"/>
            <a:ext cx="5209310" cy="483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44205"/>
            <a:ext cx="4968552" cy="2896763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5400" dirty="0">
                <a:latin typeface="Arial Black" panose="020B0A04020102020204" pitchFamily="34" charset="0"/>
              </a:rPr>
              <a:t>8</a:t>
            </a:r>
            <a:r>
              <a:rPr lang="ru-RU" sz="5400" dirty="0" smtClean="0">
                <a:latin typeface="Arial Black" panose="020B0A04020102020204" pitchFamily="34" charset="0"/>
              </a:rPr>
              <a:t>. Росянка – хищник для насекомых. </a:t>
            </a:r>
            <a:endParaRPr lang="ru-RU" sz="5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517232"/>
            <a:ext cx="8424936" cy="1054968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 верю,  - не верю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 descr="http://clipart-library.com/img/18302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601" y="-39722"/>
            <a:ext cx="196106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36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rveyanyplace.com/wp-content/uploads/Depositphotos_13722552_l-20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39"/>
          <a:stretch/>
        </p:blipFill>
        <p:spPr bwMode="auto">
          <a:xfrm>
            <a:off x="-1" y="13770"/>
            <a:ext cx="9144001" cy="684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6456" y="1052736"/>
            <a:ext cx="7927992" cy="1440160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Проверяй!</a:t>
            </a:r>
            <a:endParaRPr lang="ru-RU" sz="96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852936"/>
            <a:ext cx="8640960" cy="2304256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1  2  3  4  5  6  7  8    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95536" y="3861048"/>
            <a:ext cx="864096" cy="100811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691680" y="3842823"/>
            <a:ext cx="864096" cy="100811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600" dirty="0">
                <a:solidFill>
                  <a:srgbClr val="FF0000"/>
                </a:solidFill>
                <a:latin typeface="Arial Black" panose="020B0A04020102020204" pitchFamily="34" charset="0"/>
              </a:rPr>
              <a:t>-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699792" y="3870532"/>
            <a:ext cx="864096" cy="100811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707903" y="3861048"/>
            <a:ext cx="864096" cy="100811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4788024" y="3880016"/>
            <a:ext cx="864096" cy="100811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600" dirty="0">
                <a:solidFill>
                  <a:srgbClr val="FF0000"/>
                </a:solidFill>
                <a:latin typeface="Arial Black" panose="020B0A04020102020204" pitchFamily="34" charset="0"/>
              </a:rPr>
              <a:t>-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5868144" y="3900441"/>
            <a:ext cx="864096" cy="100811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600" dirty="0">
                <a:solidFill>
                  <a:srgbClr val="FF0000"/>
                </a:solidFill>
                <a:latin typeface="Arial Black" panose="020B0A04020102020204" pitchFamily="34" charset="0"/>
              </a:rPr>
              <a:t>-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092280" y="3923780"/>
            <a:ext cx="864096" cy="100811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8172400" y="3870532"/>
            <a:ext cx="864096" cy="100811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57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48680"/>
            <a:ext cx="4896544" cy="1054968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22 зуба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3314" name="Picture 2" descr="http://pluspng.com/img-png/-205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6" y="2037753"/>
            <a:ext cx="5041741" cy="423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https://pp.userapi.com/c847019/v847019220/9f58a/0adprLe1r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934" y="1700808"/>
            <a:ext cx="3309529" cy="490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65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rveyanyplace.com/wp-content/uploads/Depositphotos_13722552_l-20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39"/>
          <a:stretch/>
        </p:blipFill>
        <p:spPr bwMode="auto">
          <a:xfrm>
            <a:off x="-1" y="13770"/>
            <a:ext cx="9144001" cy="684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6456" y="1052736"/>
            <a:ext cx="7927992" cy="1440160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Подготовь!</a:t>
            </a:r>
            <a:endParaRPr lang="ru-RU" sz="96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852936"/>
            <a:ext cx="8640960" cy="2304256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1  2  3  4  5  6  7  8    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42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img-2.photosight.ru/602/6626359_x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80928"/>
            <a:ext cx="461711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44205"/>
            <a:ext cx="6192688" cy="3175237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1. Стрекоза </a:t>
            </a:r>
            <a:r>
              <a:rPr lang="ru-RU" sz="5400" dirty="0">
                <a:latin typeface="Arial Black" panose="020B0A04020102020204" pitchFamily="34" charset="0"/>
              </a:rPr>
              <a:t>самый прожорливый </a:t>
            </a:r>
            <a:r>
              <a:rPr lang="ru-RU" sz="5400" dirty="0" smtClean="0">
                <a:latin typeface="Arial Black" panose="020B0A04020102020204" pitchFamily="34" charset="0"/>
              </a:rPr>
              <a:t>хищник.</a:t>
            </a:r>
            <a:endParaRPr lang="ru-RU" sz="5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517232"/>
            <a:ext cx="8424936" cy="1054968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 верю,  - не верю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102" name="Picture 6" descr="http://clipart-library.com/img/18302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0"/>
            <a:ext cx="196106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00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ser92942.clients-cdnnow.ru/wp-content/uploads/2018/07/rabbit-2201454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979" y="1988840"/>
            <a:ext cx="5472608" cy="364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44205"/>
            <a:ext cx="5328592" cy="2536723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5400" dirty="0">
                <a:latin typeface="Arial Black" panose="020B0A04020102020204" pitchFamily="34" charset="0"/>
              </a:rPr>
              <a:t>2</a:t>
            </a:r>
            <a:r>
              <a:rPr lang="ru-RU" sz="5400" dirty="0" smtClean="0">
                <a:latin typeface="Arial Black" panose="020B0A04020102020204" pitchFamily="34" charset="0"/>
              </a:rPr>
              <a:t>. Зайчата рождаются слепые. </a:t>
            </a:r>
            <a:endParaRPr lang="ru-RU" sz="5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517232"/>
            <a:ext cx="8424936" cy="1054968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 верю,  - не верю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 descr="http://clipart-library.com/img/18302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0"/>
            <a:ext cx="196106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26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pinimg.com/originals/bf/cc/44/bfcc44c4e100d5a5cbb3141df1fc9c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158" y="2708920"/>
            <a:ext cx="4762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44205"/>
            <a:ext cx="5832648" cy="3040779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5400" dirty="0">
                <a:latin typeface="Arial Black" panose="020B0A04020102020204" pitchFamily="34" charset="0"/>
              </a:rPr>
              <a:t>3</a:t>
            </a:r>
            <a:r>
              <a:rPr lang="ru-RU" sz="5400" dirty="0" smtClean="0">
                <a:latin typeface="Arial Black" panose="020B0A04020102020204" pitchFamily="34" charset="0"/>
              </a:rPr>
              <a:t>. У грызунов каждый день растут зубы. </a:t>
            </a:r>
            <a:endParaRPr lang="ru-RU" sz="5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517232"/>
            <a:ext cx="8424936" cy="1054968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 верю,  - не верю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 descr="http://clipart-library.com/img/18302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0"/>
            <a:ext cx="196106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54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s://www.voprosy-kak-i-pochemu.ru/wp-content/uploads/2014/12/bat-1024x6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141" y="2276872"/>
            <a:ext cx="5604389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44205"/>
            <a:ext cx="5832648" cy="3040779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4. Летучая мышь видит ушами.  </a:t>
            </a:r>
            <a:endParaRPr lang="ru-RU" sz="5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517232"/>
            <a:ext cx="8424936" cy="1054968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 верю,  - не верю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 descr="http://clipart-library.com/img/18302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0"/>
            <a:ext cx="196106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://images.animalpicturesociety.com/images/03/ba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://images.animalpicturesociety.com/images/03/bat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02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517232"/>
            <a:ext cx="8424936" cy="1054968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 верю,  - не верю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 descr="http://clipart-library.com/img/183027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0"/>
            <a:ext cx="196106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pluspng.com/img-png/-205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569" y="2348880"/>
            <a:ext cx="5041741" cy="423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60648"/>
            <a:ext cx="5832648" cy="3040779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5. У комаров нет зубов.  </a:t>
            </a:r>
            <a:endParaRPr lang="ru-RU" sz="5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02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zwalls.ru/pic/201311/1920x1080/zwalls.ru-3706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8"/>
          <a:stretch/>
        </p:blipFill>
        <p:spPr bwMode="auto">
          <a:xfrm>
            <a:off x="0" y="1991"/>
            <a:ext cx="9131792" cy="685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44205"/>
            <a:ext cx="8585798" cy="1960659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6. Берёза символ Белоруссии.  </a:t>
            </a:r>
            <a:endParaRPr lang="ru-RU" sz="5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708920"/>
            <a:ext cx="4722628" cy="1844824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 верю, </a:t>
            </a:r>
          </a:p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- не верю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 descr="http://clipart-library.com/img/18302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429995"/>
            <a:ext cx="196106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02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dn.pixabay.com/photo/2017/06/21/09/39/frog-pond-2426693_12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66"/>
          <a:stretch/>
        </p:blipFill>
        <p:spPr bwMode="auto">
          <a:xfrm>
            <a:off x="3275856" y="980728"/>
            <a:ext cx="5723001" cy="493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44205"/>
            <a:ext cx="5832648" cy="3040779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7. Лягушке поставлено 2 памятника. </a:t>
            </a:r>
            <a:endParaRPr lang="ru-RU" sz="5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517232"/>
            <a:ext cx="8424936" cy="1054968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 верю,  - не верю</a:t>
            </a:r>
            <a:endParaRPr lang="ru-RU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 descr="http://clipart-library.com/img/18302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0"/>
            <a:ext cx="196106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02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142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Викторина</vt:lpstr>
      <vt:lpstr>Подготовь!</vt:lpstr>
      <vt:lpstr>1. Стрекоза самый прожорливый хищник.</vt:lpstr>
      <vt:lpstr>2. Зайчата рождаются слепые. </vt:lpstr>
      <vt:lpstr>3. У грызунов каждый день растут зубы. </vt:lpstr>
      <vt:lpstr>4. Летучая мышь видит ушами.  </vt:lpstr>
      <vt:lpstr>5. У комаров нет зубов.  </vt:lpstr>
      <vt:lpstr>6. Берёза символ Белоруссии.  </vt:lpstr>
      <vt:lpstr>7. Лягушке поставлено 2 памятника. </vt:lpstr>
      <vt:lpstr>8. Росянка – хищник для насекомых. </vt:lpstr>
      <vt:lpstr>Проверяй!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u</dc:creator>
  <cp:lastModifiedBy>u</cp:lastModifiedBy>
  <cp:revision>8</cp:revision>
  <dcterms:created xsi:type="dcterms:W3CDTF">2019-01-31T09:29:13Z</dcterms:created>
  <dcterms:modified xsi:type="dcterms:W3CDTF">2019-01-31T10:28:23Z</dcterms:modified>
</cp:coreProperties>
</file>