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3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9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7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8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8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16A3-AAEC-4481-AF3D-9D552B024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F809-2BD5-429B-A2BA-F5EBE0DCB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rveyanyplace.com/wp-content/uploads/Depositphotos_13722552_l-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9"/>
          <a:stretch/>
        </p:blipFill>
        <p:spPr bwMode="auto">
          <a:xfrm>
            <a:off x="-1" y="13770"/>
            <a:ext cx="9144001" cy="6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56" y="1052736"/>
            <a:ext cx="7927992" cy="144016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Викторина</a:t>
            </a:r>
            <a:endParaRPr lang="ru-RU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15984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«Верите ли вы?»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.pinimg.com/736x/0e/9a/16/0e9a164d75b68c2148a3d1af7738a487--carnivorous-plants-seymo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r="13241" b="8131"/>
          <a:stretch/>
        </p:blipFill>
        <p:spPr bwMode="auto">
          <a:xfrm>
            <a:off x="3671455" y="1528949"/>
            <a:ext cx="5209310" cy="48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4968552" cy="2896763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>
                <a:latin typeface="Arial Black" panose="020B0A04020102020204" pitchFamily="34" charset="0"/>
              </a:rPr>
              <a:t>8</a:t>
            </a:r>
            <a:r>
              <a:rPr lang="ru-RU" sz="5400" dirty="0" smtClean="0">
                <a:latin typeface="Arial Black" panose="020B0A04020102020204" pitchFamily="34" charset="0"/>
              </a:rPr>
              <a:t>. Росянка – хищник для насекомых.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01" y="-39722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rveyanyplace.com/wp-content/uploads/Depositphotos_13722552_l-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9"/>
          <a:stretch/>
        </p:blipFill>
        <p:spPr bwMode="auto">
          <a:xfrm>
            <a:off x="-1" y="13770"/>
            <a:ext cx="9144001" cy="6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56" y="1052736"/>
            <a:ext cx="7927992" cy="144016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Проверяй!</a:t>
            </a:r>
            <a:endParaRPr lang="ru-RU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640960" cy="2304256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1  2  3  4  5  6  7  8    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3861048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91680" y="3842823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99792" y="3870532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707903" y="3861048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88024" y="3880016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3900441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092280" y="3923780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172400" y="3870532"/>
            <a:ext cx="864096" cy="100811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4896544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22 зуба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http://pluspng.com/img-png/-20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6" y="2037753"/>
            <a:ext cx="5041741" cy="42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pp.userapi.com/c847019/v847019220/9f58a/0adprLe1r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34" y="1700808"/>
            <a:ext cx="3309529" cy="49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rveyanyplace.com/wp-content/uploads/Depositphotos_13722552_l-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9"/>
          <a:stretch/>
        </p:blipFill>
        <p:spPr bwMode="auto">
          <a:xfrm>
            <a:off x="-1" y="13770"/>
            <a:ext cx="9144001" cy="6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56" y="1052736"/>
            <a:ext cx="7927992" cy="144016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Подготовь!</a:t>
            </a:r>
            <a:endParaRPr lang="ru-RU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640960" cy="2304256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1  2  3  4  5  6  7  8    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-2.photosight.ru/602/6626359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61711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6192688" cy="3175237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1. Стрекоза </a:t>
            </a:r>
            <a:r>
              <a:rPr lang="ru-RU" sz="5400" dirty="0">
                <a:latin typeface="Arial Black" panose="020B0A04020102020204" pitchFamily="34" charset="0"/>
              </a:rPr>
              <a:t>самый прожорливый </a:t>
            </a:r>
            <a:r>
              <a:rPr lang="ru-RU" sz="5400" dirty="0" smtClean="0">
                <a:latin typeface="Arial Black" panose="020B0A04020102020204" pitchFamily="34" charset="0"/>
              </a:rPr>
              <a:t>хищник.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2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ser92942.clients-cdnnow.ru/wp-content/uploads/2018/07/rabbit-2201454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79" y="1988840"/>
            <a:ext cx="5472608" cy="36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5328592" cy="2536723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>
                <a:latin typeface="Arial Black" panose="020B0A04020102020204" pitchFamily="34" charset="0"/>
              </a:rPr>
              <a:t>2</a:t>
            </a:r>
            <a:r>
              <a:rPr lang="ru-RU" sz="5400" dirty="0" smtClean="0">
                <a:latin typeface="Arial Black" panose="020B0A04020102020204" pitchFamily="34" charset="0"/>
              </a:rPr>
              <a:t>. Зайчата рождаются слепые.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bf/cc/44/bfcc44c4e100d5a5cbb3141df1fc9c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58" y="270892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5832648" cy="304077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>
                <a:latin typeface="Arial Black" panose="020B0A04020102020204" pitchFamily="34" charset="0"/>
              </a:rPr>
              <a:t>3</a:t>
            </a:r>
            <a:r>
              <a:rPr lang="ru-RU" sz="5400" dirty="0" smtClean="0">
                <a:latin typeface="Arial Black" panose="020B0A04020102020204" pitchFamily="34" charset="0"/>
              </a:rPr>
              <a:t>. У грызунов каждый день растут зубы.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www.voprosy-kak-i-pochemu.ru/wp-content/uploads/2014/12/bat-1024x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41" y="2276872"/>
            <a:ext cx="56043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5832648" cy="304077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4. Летучая мышь видит ушами. 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images.animalpicturesociety.com/images/03/b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mages.animalpicturesociety.com/images/03/ba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pluspng.com/img-png/-20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69" y="2348880"/>
            <a:ext cx="5041741" cy="42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5832648" cy="304077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5. У комаров нет зубов. 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walls.ru/pic/201311/1920x1080/zwalls.ru-370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/>
          <a:stretch/>
        </p:blipFill>
        <p:spPr bwMode="auto">
          <a:xfrm>
            <a:off x="0" y="1991"/>
            <a:ext cx="9131792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8585798" cy="196065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6. Берёза символ Белоруссии. 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4722628" cy="1844824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995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pixabay.com/photo/2017/06/21/09/39/frog-pond-2426693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/>
        </p:blipFill>
        <p:spPr bwMode="auto">
          <a:xfrm>
            <a:off x="3275856" y="980728"/>
            <a:ext cx="5723001" cy="49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4205"/>
            <a:ext cx="5832648" cy="304077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7. Лягушке поставлено 2 памятника. 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424936" cy="105496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верю,  - не верю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clipart-library.com/img/1830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610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Викторина</vt:lpstr>
      <vt:lpstr>Подготовь!</vt:lpstr>
      <vt:lpstr>1. Стрекоза самый прожорливый хищник.</vt:lpstr>
      <vt:lpstr>2. Зайчата рождаются слепые. </vt:lpstr>
      <vt:lpstr>3. У грызунов каждый день растут зубы. </vt:lpstr>
      <vt:lpstr>4. Летучая мышь видит ушами.  </vt:lpstr>
      <vt:lpstr>5. У комаров нет зубов.  </vt:lpstr>
      <vt:lpstr>6. Берёза символ Белоруссии.  </vt:lpstr>
      <vt:lpstr>7. Лягушке поставлено 2 памятника. </vt:lpstr>
      <vt:lpstr>8. Росянка – хищник для насекомых. </vt:lpstr>
      <vt:lpstr>Проверяй!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u</dc:creator>
  <cp:lastModifiedBy>u</cp:lastModifiedBy>
  <cp:revision>8</cp:revision>
  <dcterms:created xsi:type="dcterms:W3CDTF">2019-01-31T09:29:13Z</dcterms:created>
  <dcterms:modified xsi:type="dcterms:W3CDTF">2019-01-31T10:28:23Z</dcterms:modified>
</cp:coreProperties>
</file>