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72" r:id="rId12"/>
    <p:sldId id="273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BD9F"/>
    <a:srgbClr val="BAB3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77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565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208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06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738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686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999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383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553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46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200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18109-7FA6-42B7-85E8-BCAAF25C3DDA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4178B-EBC6-4CA8-A6F0-2FAF3C0E42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37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4008" y="404664"/>
            <a:ext cx="4099992" cy="309634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Получение</a:t>
            </a:r>
            <a:b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потомства птицы в домашних условиях</a:t>
            </a:r>
            <a:endParaRPr lang="ru-RU" sz="4800" dirty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44008" y="6190456"/>
            <a:ext cx="3992488" cy="6229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i="1" dirty="0" smtClean="0"/>
              <a:t>Полина Сметанина</a:t>
            </a:r>
          </a:p>
          <a:p>
            <a:r>
              <a:rPr lang="ru-RU" sz="1500" i="1" dirty="0" smtClean="0"/>
              <a:t>6 «г», Школа 25, корп.2</a:t>
            </a:r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04" r="15629"/>
          <a:stretch/>
        </p:blipFill>
        <p:spPr>
          <a:xfrm flipH="1">
            <a:off x="107504" y="78819"/>
            <a:ext cx="4968552" cy="6679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84212" y="3933240"/>
            <a:ext cx="1472164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55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ВЫЛУПЛЕНИЕ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62926"/>
            <a:ext cx="3024336" cy="5346394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</a:rPr>
              <a:t>3</a:t>
            </a:r>
            <a:r>
              <a:rPr lang="ru-RU" sz="2800" dirty="0" smtClean="0">
                <a:solidFill>
                  <a:srgbClr val="002060"/>
                </a:solidFill>
              </a:rPr>
              <a:t>. Цыпленок должен </a:t>
            </a:r>
            <a:r>
              <a:rPr lang="ru-RU" sz="2800" dirty="0">
                <a:solidFill>
                  <a:srgbClr val="002060"/>
                </a:solidFill>
              </a:rPr>
              <a:t>обсохнуть, на что уходит 1-2 часа.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272"/>
          <a:stretch/>
        </p:blipFill>
        <p:spPr>
          <a:xfrm>
            <a:off x="3254436" y="984302"/>
            <a:ext cx="5782060" cy="53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22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ПЕРЕСАДКА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5"/>
            <a:ext cx="3744416" cy="6086645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rgbClr val="002060"/>
                </a:solidFill>
                <a:latin typeface="Myriad Pro" pitchFamily="34" charset="0"/>
              </a:rPr>
              <a:t>Изготовлен импровизированный «Брудер» - клетка для молодняка.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4000" dirty="0" smtClean="0">
              <a:solidFill>
                <a:srgbClr val="002060"/>
              </a:solidFill>
              <a:latin typeface="Myriad Pro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rgbClr val="002060"/>
                </a:solidFill>
                <a:latin typeface="Myriad Pro" pitchFamily="34" charset="0"/>
              </a:rPr>
              <a:t>В первые дни, подключили сушку для обуви для</a:t>
            </a:r>
            <a:endParaRPr lang="ru-RU" sz="4000" dirty="0">
              <a:solidFill>
                <a:srgbClr val="002060"/>
              </a:solidFill>
              <a:latin typeface="Myriad Pro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rgbClr val="002060"/>
                </a:solidFill>
                <a:latin typeface="Myriad Pro" pitchFamily="34" charset="0"/>
              </a:rPr>
              <a:t>дополнительного тепла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4000" dirty="0" smtClean="0">
              <a:solidFill>
                <a:srgbClr val="002060"/>
              </a:solidFill>
              <a:latin typeface="Myriad Pro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000" dirty="0" smtClean="0">
                <a:solidFill>
                  <a:srgbClr val="002060"/>
                </a:solidFill>
                <a:latin typeface="Myriad Pro" pitchFamily="34" charset="0"/>
              </a:rPr>
              <a:t>Очень </a:t>
            </a:r>
            <a:r>
              <a:rPr lang="ru-RU" sz="4000" dirty="0">
                <a:solidFill>
                  <a:srgbClr val="002060"/>
                </a:solidFill>
                <a:latin typeface="Myriad Pro" pitchFamily="34" charset="0"/>
              </a:rPr>
              <a:t>важно следить за температурным режимом помещения – перепелята особенно чувствительны к переохлаждению, которое может привести к их гибели.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6146" name="Picture 2" descr="C:\Users\User\Desktop\Перепел\для презентации\Инкубато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5111436" cy="60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6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ПЕРЕСАДКА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92696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45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1-е ЧАСЫ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720080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В результате удачного эксперимента появились 2 цыпленка</a:t>
            </a: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3074" name="Picture 2" descr="C:\Users\User\Desktop\Перепел\для презентации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4122" y="1519581"/>
            <a:ext cx="7178278" cy="52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57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1-е ЧАСЫ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720080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В результате удачного эксперимента появились 2 цыпленка</a:t>
            </a: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4099" name="Picture 3" descr="C:\Users\User\Desktop\Перепел\для презентаци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83" y="1635968"/>
            <a:ext cx="740092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29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2 ДЕНЬ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720080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Обсохли. Больше оперения. Кормление через каждые 3 часа</a:t>
            </a: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5122" name="Picture 2" descr="C:\Users\User\Desktop\Перепел\для презентации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70" y="1556791"/>
            <a:ext cx="4104456" cy="51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ерепел\для презентации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034" y="1556792"/>
            <a:ext cx="48159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891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2 ДЕНЬ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720080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Обсохли. Больше оперения. Кормление через каждые 3 часа</a:t>
            </a: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83" b="6613"/>
          <a:stretch/>
        </p:blipFill>
        <p:spPr>
          <a:xfrm>
            <a:off x="115817" y="1556792"/>
            <a:ext cx="8882244" cy="52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12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3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ДЕНЬ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720080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1 Цыпленок погиб по неизвестным причинам</a:t>
            </a: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7170" name="Picture 2" descr="C:\Users\User\Desktop\Перепел\для презентации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07633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ерепел\для презентации\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88" t="-126" r="10360" b="126"/>
          <a:stretch/>
        </p:blipFill>
        <p:spPr bwMode="auto">
          <a:xfrm>
            <a:off x="170478" y="1556792"/>
            <a:ext cx="4617546" cy="51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349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4 ДЕНЬ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194" name="Picture 2" descr="C:\Users\User\Desktop\Перепел\для презентаци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619" y="700977"/>
            <a:ext cx="8402853" cy="604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91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5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ДЕНЬ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9218" name="Picture 2" descr="C:\Users\User\Desktop\Перепел\для презентации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739" y="698503"/>
            <a:ext cx="8325725" cy="604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125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44008" y="404664"/>
            <a:ext cx="4099992" cy="1470025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ПЕРЕПЕЛ</a:t>
            </a:r>
            <a:endParaRPr lang="ru-RU" sz="4800" dirty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1628800"/>
            <a:ext cx="3992488" cy="622920"/>
          </a:xfrm>
        </p:spPr>
        <p:txBody>
          <a:bodyPr/>
          <a:lstStyle/>
          <a:p>
            <a:r>
              <a:rPr lang="en-US" i="1" dirty="0"/>
              <a:t>Coturnix japonica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704" r="15629"/>
          <a:stretch/>
        </p:blipFill>
        <p:spPr>
          <a:xfrm flipH="1">
            <a:off x="107504" y="78819"/>
            <a:ext cx="4968552" cy="6679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84212" y="3140968"/>
            <a:ext cx="1472164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96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6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ДЕНЬ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42" name="Picture 2" descr="C:\Users\User\Desktop\Перепел\для презентации\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52" t="7657" r="37426"/>
          <a:stretch/>
        </p:blipFill>
        <p:spPr bwMode="auto">
          <a:xfrm>
            <a:off x="4256116" y="692696"/>
            <a:ext cx="4685406" cy="60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4032448" cy="6048672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Myriad Pro" pitchFamily="34" charset="0"/>
              </a:rPr>
              <a:t>Удачное завершение эксперимента: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Myriad Pro" pitchFamily="34" charset="0"/>
              </a:rPr>
              <a:t>В домашних условиях (городская квартира) без применение специального оборудования получено потомство перепелов.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Myriad Pro" pitchFamily="34" charset="0"/>
              </a:rPr>
              <a:t>Полностью жизнеспособен и передан на ферму для развития популяции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73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СПАСИБО ЗА ВНИМАНИЕ!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39" b="5344"/>
          <a:stretch/>
        </p:blipFill>
        <p:spPr>
          <a:xfrm>
            <a:off x="107504" y="824310"/>
            <a:ext cx="8911805" cy="57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37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Перепел (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Coturnix japonica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)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62396" y="692696"/>
            <a:ext cx="4874100" cy="6048672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sz="1600" b="1" dirty="0" smtClean="0"/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Научная классификация</a:t>
            </a:r>
          </a:p>
          <a:p>
            <a:pPr marL="0" indent="0" algn="ctr">
              <a:buNone/>
            </a:pPr>
            <a:endParaRPr lang="ru-RU" sz="17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Домен: 	Эукариоты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Царство: 	Животные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Тип:   	Хордовые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Класс: 	Птицы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Отряд: 	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Курообразные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Семейство: Фазановые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Род: 	Перепела</a:t>
            </a: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Вид: 	              Немой перепел</a:t>
            </a:r>
          </a:p>
          <a:p>
            <a:endParaRPr lang="ru-RU" sz="3400" dirty="0" smtClean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  <a:p>
            <a:pPr marL="0" indent="0" algn="ctr">
              <a:buNone/>
            </a:pPr>
            <a:r>
              <a:rPr lang="ru-RU" sz="2900" dirty="0" err="1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Немо́й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 </a:t>
            </a:r>
            <a:r>
              <a:rPr lang="ru-RU" sz="2900" dirty="0" err="1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пе́репел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, 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или японский 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перепел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 (</a:t>
            </a:r>
            <a:r>
              <a:rPr lang="ru-RU" sz="2900" i="1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Coturnix </a:t>
            </a:r>
            <a:r>
              <a:rPr lang="ru-RU" sz="2900" i="1" dirty="0" err="1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japonica</a:t>
            </a:r>
            <a:r>
              <a:rPr lang="ru-RU" sz="2900" cap="small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)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; считается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 подвидом обыкновенного перепела —  </a:t>
            </a:r>
            <a:r>
              <a:rPr lang="ru-RU" sz="2900" i="1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Coturnix </a:t>
            </a:r>
            <a:r>
              <a:rPr lang="ru-RU" sz="2900" i="1" dirty="0" err="1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coturnix</a:t>
            </a:r>
            <a:r>
              <a:rPr lang="ru-RU" sz="2900" i="1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 </a:t>
            </a:r>
            <a:r>
              <a:rPr lang="ru-RU" sz="2900" i="1" dirty="0" err="1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japonica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),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 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птица подсемейства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 куропатковых отряда 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курообразных</a:t>
            </a:r>
            <a:r>
              <a:rPr lang="ru-RU" sz="2900" dirty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. Одомашнен человеком и разводится ради мяса и яиц; используется также как модельный организм в научно-исследовательских (лабораторных) </a:t>
            </a:r>
            <a:r>
              <a:rPr lang="ru-RU" sz="29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целях.</a:t>
            </a:r>
            <a:endParaRPr lang="ru-RU" sz="2900" dirty="0">
              <a:solidFill>
                <a:schemeClr val="tx2">
                  <a:lumMod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67" r="16823"/>
          <a:stretch/>
        </p:blipFill>
        <p:spPr>
          <a:xfrm flipH="1">
            <a:off x="134877" y="692696"/>
            <a:ext cx="3955510" cy="41062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1" t="24156" r="5096" b="18428"/>
          <a:stretch/>
        </p:blipFill>
        <p:spPr>
          <a:xfrm>
            <a:off x="107503" y="4869160"/>
            <a:ext cx="3982885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34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Перепел (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</a:rPr>
              <a:t>Coturnix japonica</a:t>
            </a:r>
            <a:r>
              <a:rPr lang="ru-RU" sz="2800" i="1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)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589240"/>
            <a:ext cx="8928992" cy="1152128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dirty="0" smtClean="0"/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Яйца перепелов – 16 граммов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71"/>
          <a:stretch/>
        </p:blipFill>
        <p:spPr>
          <a:xfrm>
            <a:off x="107504" y="649742"/>
            <a:ext cx="8928992" cy="48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6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Инкубация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3312368" cy="6120680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  <a:latin typeface="Century Gothic" pitchFamily="34" charset="0"/>
              </a:rPr>
              <a:t>Закладка на инкубацию:</a:t>
            </a:r>
          </a:p>
          <a:p>
            <a:pPr marL="0" indent="0" algn="ctr">
              <a:buNone/>
            </a:pPr>
            <a:endParaRPr lang="ru-RU" sz="1600" dirty="0" smtClean="0">
              <a:solidFill>
                <a:srgbClr val="C00000"/>
              </a:solidFill>
              <a:latin typeface="Myriad Pro" pitchFamily="34" charset="0"/>
            </a:endParaRPr>
          </a:p>
          <a:p>
            <a:pPr marL="182563" indent="-182563" algn="ctr"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  Лампа – 60 Вт, тепло и свет 24 часа в сутки</a:t>
            </a:r>
          </a:p>
          <a:p>
            <a:pPr marL="714375" indent="-447675"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Гигрометр и термометр</a:t>
            </a:r>
          </a:p>
          <a:p>
            <a:pPr marL="714375" indent="-447675"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Чаша с водой</a:t>
            </a:r>
          </a:p>
          <a:p>
            <a:pPr marL="714375" indent="-447675"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Вентиляция</a:t>
            </a:r>
          </a:p>
          <a:p>
            <a:pPr marL="714375" indent="-447675">
              <a:buAutoNum type="arabicPeriod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Myriad Pro" pitchFamily="34" charset="0"/>
              </a:rPr>
              <a:t>Переворот яиц каждые  4 часа 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Myriad Pro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017"/>
          <a:stretch/>
        </p:blipFill>
        <p:spPr>
          <a:xfrm>
            <a:off x="3520696" y="692696"/>
            <a:ext cx="55158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88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Эмбриональное развитие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78292"/>
            <a:ext cx="8748464" cy="489914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9001000" cy="1157604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 smtClean="0">
                <a:solidFill>
                  <a:srgbClr val="002060"/>
                </a:solidFill>
                <a:latin typeface="Myriad Pro" pitchFamily="34" charset="0"/>
              </a:rPr>
              <a:t>Весь процесс развития у перепела занимает 16-17 дней. </a:t>
            </a:r>
            <a:r>
              <a:rPr lang="ru-RU" sz="1500" dirty="0">
                <a:solidFill>
                  <a:srgbClr val="002060"/>
                </a:solidFill>
                <a:latin typeface="Myriad Pro" pitchFamily="34" charset="0"/>
              </a:rPr>
              <a:t>Так как идет интенсивный обмен веществ, важно прогревание яиц и обеспечение им комфортной высокой температуры в инкубаторе.</a:t>
            </a:r>
            <a:br>
              <a:rPr lang="ru-RU" sz="1500" dirty="0">
                <a:solidFill>
                  <a:srgbClr val="002060"/>
                </a:solidFill>
                <a:latin typeface="Myriad Pro" pitchFamily="34" charset="0"/>
              </a:rPr>
            </a:br>
            <a:r>
              <a:rPr lang="ru-RU" sz="1500" dirty="0" smtClean="0">
                <a:solidFill>
                  <a:srgbClr val="002060"/>
                </a:solidFill>
                <a:latin typeface="Myriad Pro" pitchFamily="34" charset="0"/>
              </a:rPr>
              <a:t>Эмбрион </a:t>
            </a:r>
            <a:r>
              <a:rPr lang="ru-RU" sz="1500" dirty="0">
                <a:solidFill>
                  <a:srgbClr val="002060"/>
                </a:solidFill>
                <a:latin typeface="Myriad Pro" pitchFamily="34" charset="0"/>
              </a:rPr>
              <a:t>активно развивается и растет. Также из яйца удаляется лишняя </a:t>
            </a:r>
            <a:r>
              <a:rPr lang="ru-RU" sz="1500" dirty="0" smtClean="0">
                <a:solidFill>
                  <a:srgbClr val="002060"/>
                </a:solidFill>
                <a:latin typeface="Myriad Pro" pitchFamily="34" charset="0"/>
              </a:rPr>
              <a:t>вода, поэтому яйцо теряет в весе до 15%.</a:t>
            </a:r>
          </a:p>
        </p:txBody>
      </p:sp>
    </p:spTree>
    <p:extLst>
      <p:ext uri="{BB962C8B-B14F-4D97-AF65-F5344CB8AC3E}">
        <p14:creationId xmlns:p14="http://schemas.microsoft.com/office/powerpoint/2010/main" xmlns="" val="106735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ВЫЛУПЛЕНИЕ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User\Desktop\Перепел\для презентации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33"/>
          <a:stretch/>
        </p:blipFill>
        <p:spPr bwMode="auto">
          <a:xfrm>
            <a:off x="4114800" y="692695"/>
            <a:ext cx="4897159" cy="608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3816424" cy="6066474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Происходит </a:t>
            </a:r>
            <a:r>
              <a:rPr lang="ru-RU" sz="2800" dirty="0">
                <a:solidFill>
                  <a:srgbClr val="002060"/>
                </a:solidFill>
              </a:rPr>
              <a:t>это не </a:t>
            </a:r>
            <a:r>
              <a:rPr lang="ru-RU" sz="2800" dirty="0" smtClean="0">
                <a:solidFill>
                  <a:srgbClr val="002060"/>
                </a:solidFill>
              </a:rPr>
              <a:t>сразу</a:t>
            </a:r>
            <a:r>
              <a:rPr lang="ru-RU" sz="2800" dirty="0">
                <a:solidFill>
                  <a:srgbClr val="002060"/>
                </a:solidFill>
              </a:rPr>
              <a:t>, а постепенно, иногда на это уходит </a:t>
            </a:r>
            <a:r>
              <a:rPr lang="ru-RU" sz="2800" dirty="0" smtClean="0">
                <a:solidFill>
                  <a:srgbClr val="002060"/>
                </a:solidFill>
              </a:rPr>
              <a:t>4-6 часов.</a:t>
            </a:r>
          </a:p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1.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002060"/>
                </a:solidFill>
              </a:rPr>
              <a:t>В яйце появляется небольшая дырочка.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>
              <a:solidFill>
                <a:schemeClr val="tx2">
                  <a:lumMod val="50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3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ВЫЛУПЛЕНИЕ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 descr="C:\Users\User\Desktop\Перепел\для презентации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10" r="18374"/>
          <a:stretch/>
        </p:blipFill>
        <p:spPr bwMode="auto">
          <a:xfrm>
            <a:off x="3779912" y="692696"/>
            <a:ext cx="522870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74894"/>
            <a:ext cx="3600400" cy="6066474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2. Цыпленок </a:t>
            </a:r>
            <a:r>
              <a:rPr lang="ru-RU" sz="2800" dirty="0">
                <a:solidFill>
                  <a:srgbClr val="002060"/>
                </a:solidFill>
              </a:rPr>
              <a:t>делает последнее усилие, и скорлупа трескается, распадается на 2 половинки.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8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614"/>
            <a:ext cx="8928992" cy="490066"/>
          </a:xfrm>
          <a:solidFill>
            <a:schemeClr val="accent6">
              <a:alpha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ВЫЛУПЛЕНИЕ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74894"/>
            <a:ext cx="3600400" cy="6066474"/>
          </a:xfrm>
          <a:solidFill>
            <a:srgbClr val="AFBD9F">
              <a:alpha val="40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sz="2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2. Цыпленок </a:t>
            </a:r>
            <a:r>
              <a:rPr lang="ru-RU" sz="2800" dirty="0">
                <a:solidFill>
                  <a:srgbClr val="002060"/>
                </a:solidFill>
              </a:rPr>
              <a:t>делает последнее усилие, и скорлупа трескается, распадается на 2 половинки.</a:t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  <a:latin typeface="Myriad Pro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78" b="15380"/>
          <a:stretch/>
        </p:blipFill>
        <p:spPr>
          <a:xfrm>
            <a:off x="3793306" y="692696"/>
            <a:ext cx="5263940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306" y="3786051"/>
            <a:ext cx="5263940" cy="29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4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296</Words>
  <Application>Microsoft Office PowerPoint</Application>
  <PresentationFormat>Экран (4:3)</PresentationFormat>
  <Paragraphs>80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Получение потомства птицы в домашних условиях</vt:lpstr>
      <vt:lpstr>ПЕРЕПЕЛ</vt:lpstr>
      <vt:lpstr>Перепел (Coturnix japonica)</vt:lpstr>
      <vt:lpstr>Перепел (Coturnix japonica)</vt:lpstr>
      <vt:lpstr>Инкубация</vt:lpstr>
      <vt:lpstr>Эмбриональное развитие</vt:lpstr>
      <vt:lpstr>ВЫЛУПЛЕНИЕ</vt:lpstr>
      <vt:lpstr>ВЫЛУПЛЕНИЕ</vt:lpstr>
      <vt:lpstr>ВЫЛУПЛЕНИЕ</vt:lpstr>
      <vt:lpstr>ВЫЛУПЛЕНИЕ</vt:lpstr>
      <vt:lpstr>ПЕРЕСАДКА</vt:lpstr>
      <vt:lpstr>ПЕРЕСАДКА</vt:lpstr>
      <vt:lpstr>1-е ЧАСЫ</vt:lpstr>
      <vt:lpstr>1-е ЧАСЫ</vt:lpstr>
      <vt:lpstr>2 ДЕНЬ</vt:lpstr>
      <vt:lpstr>2 ДЕНЬ</vt:lpstr>
      <vt:lpstr>3 ДЕНЬ</vt:lpstr>
      <vt:lpstr>4 ДЕНЬ</vt:lpstr>
      <vt:lpstr>5 ДЕНЬ</vt:lpstr>
      <vt:lpstr>6 ДЕНЬ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ПЕРЕПЕЛ</dc:title>
  <dc:creator>User</dc:creator>
  <cp:lastModifiedBy>каб18</cp:lastModifiedBy>
  <cp:revision>24</cp:revision>
  <dcterms:created xsi:type="dcterms:W3CDTF">2017-04-06T13:12:31Z</dcterms:created>
  <dcterms:modified xsi:type="dcterms:W3CDTF">2017-04-13T03:01:48Z</dcterms:modified>
</cp:coreProperties>
</file>