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84" r:id="rId4"/>
    <p:sldId id="259" r:id="rId5"/>
    <p:sldId id="264" r:id="rId6"/>
    <p:sldId id="297" r:id="rId7"/>
    <p:sldId id="289" r:id="rId8"/>
    <p:sldId id="290" r:id="rId9"/>
    <p:sldId id="291" r:id="rId10"/>
    <p:sldId id="292" r:id="rId11"/>
    <p:sldId id="293" r:id="rId12"/>
    <p:sldId id="298" r:id="rId13"/>
    <p:sldId id="299" r:id="rId14"/>
    <p:sldId id="294" r:id="rId15"/>
    <p:sldId id="300" r:id="rId16"/>
    <p:sldId id="296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12" autoAdjust="0"/>
    <p:restoredTop sz="94660"/>
  </p:normalViewPr>
  <p:slideViewPr>
    <p:cSldViewPr>
      <p:cViewPr varScale="1">
        <p:scale>
          <a:sx n="69" d="100"/>
          <a:sy n="69" d="100"/>
        </p:scale>
        <p:origin x="1326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5778124"/>
            <a:ext cx="9144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8675" y="2292095"/>
            <a:ext cx="7572375" cy="2219691"/>
          </a:xfrm>
        </p:spPr>
        <p:txBody>
          <a:bodyPr rtlCol="0" anchor="ctr">
            <a:normAutofit/>
          </a:bodyPr>
          <a:lstStyle>
            <a:lvl1pPr algn="l" rtl="0">
              <a:defRPr sz="4400" cap="all" baseline="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8674" y="4511785"/>
            <a:ext cx="7572376" cy="95556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8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0874C5A-EEC6-4D0B-9827-6204CEC20216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3E88427E-A2F6-4A25-823E-F340779F25F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 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3334" y="0"/>
            <a:ext cx="1310643" cy="229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0874C5A-EEC6-4D0B-9827-6204CEC20216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3E88427E-A2F6-4A25-823E-F340779F25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 с рисун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12"/>
          <p:cNvGrpSpPr/>
          <p:nvPr/>
        </p:nvGrpSpPr>
        <p:grpSpPr>
          <a:xfrm rot="10800000">
            <a:off x="0" y="5645511"/>
            <a:ext cx="9144000" cy="63125"/>
            <a:chOff x="507492" y="1501519"/>
            <a:chExt cx="8129016" cy="63125"/>
          </a:xfrm>
        </p:grpSpPr>
        <p:cxnSp>
          <p:nvCxnSpPr>
            <p:cNvPr id="17" name="Прямая соединительная линия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Группа 13"/>
          <p:cNvGrpSpPr/>
          <p:nvPr/>
        </p:nvGrpSpPr>
        <p:grpSpPr>
          <a:xfrm>
            <a:off x="0" y="1143001"/>
            <a:ext cx="9144000" cy="63125"/>
            <a:chOff x="507492" y="1501519"/>
            <a:chExt cx="8129016" cy="63125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Прямоугольник 6"/>
          <p:cNvSpPr/>
          <p:nvPr/>
        </p:nvSpPr>
        <p:spPr>
          <a:xfrm>
            <a:off x="0" y="5778124"/>
            <a:ext cx="9144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8675" y="2292095"/>
            <a:ext cx="4300538" cy="2219691"/>
          </a:xfrm>
        </p:spPr>
        <p:txBody>
          <a:bodyPr rtlCol="0" anchor="ctr">
            <a:normAutofit/>
          </a:bodyPr>
          <a:lstStyle>
            <a:lvl1pPr algn="l" rtl="0">
              <a:defRPr sz="4400" cap="all" baseline="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8675" y="4511785"/>
            <a:ext cx="4300538" cy="95556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8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ru-RU" smtClean="0"/>
              <a:t>Образец подзаголовка</a:t>
            </a:r>
            <a:endParaRPr lang="ru-RU" dirty="0"/>
          </a:p>
        </p:txBody>
      </p:sp>
      <p:pic>
        <p:nvPicPr>
          <p:cNvPr id="10" name="Рисунок 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4410" y="0"/>
            <a:ext cx="1310643" cy="2292094"/>
          </a:xfrm>
          <a:prstGeom prst="rect">
            <a:avLst/>
          </a:prstGeom>
        </p:spPr>
      </p:pic>
      <p:sp>
        <p:nvSpPr>
          <p:cNvPr id="11" name="Рисунок 10"/>
          <p:cNvSpPr>
            <a:spLocks noGrp="1"/>
          </p:cNvSpPr>
          <p:nvPr>
            <p:ph type="pic" sz="quarter" idx="13"/>
          </p:nvPr>
        </p:nvSpPr>
        <p:spPr>
          <a:xfrm>
            <a:off x="5235798" y="1310656"/>
            <a:ext cx="3908203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19" name="Пояснительный текст"/>
          <p:cNvSpPr/>
          <p:nvPr/>
        </p:nvSpPr>
        <p:spPr>
          <a:xfrm>
            <a:off x="9258300" y="0"/>
            <a:ext cx="971550" cy="68580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r>
              <a:rPr lang="ru-RU" sz="1100" b="1" i="1" dirty="0" smtClean="0">
                <a:latin typeface="Arial" pitchFamily="34" charset="0"/>
                <a:cs typeface="Arial" pitchFamily="34" charset="0"/>
              </a:rPr>
              <a:t>ПРИМЕЧАНИЕ</a:t>
            </a:r>
            <a:endParaRPr lang="ru-RU" sz="1200" b="1" i="1" dirty="0" smtClean="0">
              <a:latin typeface="Arial" pitchFamily="34" charset="0"/>
              <a:cs typeface="Arial" pitchFamily="34" charset="0"/>
            </a:endParaRPr>
          </a:p>
          <a:p>
            <a:pPr rtl="0"/>
            <a:r>
              <a:rPr lang="ru-RU" sz="1200" i="1" dirty="0" smtClean="0">
                <a:latin typeface="Arial" pitchFamily="34" charset="0"/>
                <a:cs typeface="Arial" pitchFamily="34" charset="0"/>
              </a:rPr>
              <a:t>Чтобы изменить изображение на этом слайде, выберите рисунок и удалите его. Затем нажмите значок "Рисунки" в заполнителе, чтобы вставить изображение.</a:t>
            </a:r>
            <a:endParaRPr lang="ru-RU" sz="1200" i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 7"/>
          <p:cNvGrpSpPr/>
          <p:nvPr/>
        </p:nvGrpSpPr>
        <p:grpSpPr>
          <a:xfrm>
            <a:off x="0" y="2514601"/>
            <a:ext cx="9144000" cy="3194035"/>
            <a:chOff x="647402" y="2514600"/>
            <a:chExt cx="10838688" cy="3194035"/>
          </a:xfrm>
        </p:grpSpPr>
        <p:grpSp>
          <p:nvGrpSpPr>
            <p:cNvPr id="9" name="Группа 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Прямая соединительная линия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Прямая соединительная линия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Прямоугольник 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grpSp>
          <p:nvGrpSpPr>
            <p:cNvPr id="11" name="Группа 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Прямая соединительная линия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Прямая соединительная линия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8675" y="2971806"/>
            <a:ext cx="7553324" cy="1684150"/>
          </a:xfrm>
        </p:spPr>
        <p:txBody>
          <a:bodyPr rtlCol="0" anchor="ctr">
            <a:normAutofit/>
          </a:bodyPr>
          <a:lstStyle>
            <a:lvl1pPr algn="l" rtl="0">
              <a:defRPr sz="44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828675" y="4655956"/>
            <a:ext cx="7553324" cy="50975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0874C5A-EEC6-4D0B-9827-6204CEC20216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3E88427E-A2F6-4A25-823E-F340779F25F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 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410" y="0"/>
            <a:ext cx="1337391" cy="297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28675" y="1600201"/>
            <a:ext cx="3686175" cy="4571999"/>
          </a:xfrm>
        </p:spPr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600201"/>
            <a:ext cx="3686175" cy="4571999"/>
          </a:xfrm>
        </p:spPr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0874C5A-EEC6-4D0B-9827-6204CEC20216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3E88427E-A2F6-4A25-823E-F340779F25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8675" y="1600200"/>
            <a:ext cx="3689604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8675" y="2424112"/>
            <a:ext cx="3689604" cy="3748088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4583" y="1600200"/>
            <a:ext cx="3689604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4583" y="2424112"/>
            <a:ext cx="3689604" cy="3748088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0874C5A-EEC6-4D0B-9827-6204CEC20216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3E88427E-A2F6-4A25-823E-F340779F25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0874C5A-EEC6-4D0B-9827-6204CEC20216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3E88427E-A2F6-4A25-823E-F340779F25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0874C5A-EEC6-4D0B-9827-6204CEC20216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3E88427E-A2F6-4A25-823E-F340779F25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algn="l" rtl="0">
              <a:defRPr sz="32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31386" y="1600200"/>
            <a:ext cx="4083939" cy="4572001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6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828675" y="1600200"/>
            <a:ext cx="3288411" cy="45720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0874C5A-EEC6-4D0B-9827-6204CEC20216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3E88427E-A2F6-4A25-823E-F340779F25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algn="l" rtl="0">
              <a:defRPr sz="32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491003" y="1600200"/>
            <a:ext cx="4823184" cy="4572001"/>
          </a:xfrm>
        </p:spPr>
        <p:txBody>
          <a:bodyPr tIns="1188720" rtlCol="0">
            <a:normAutofit/>
          </a:bodyPr>
          <a:lstStyle>
            <a:lvl1pPr marL="0" indent="0" algn="ctr" rtl="0">
              <a:buNone/>
              <a:defRPr sz="20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28675" y="1600200"/>
            <a:ext cx="2547747" cy="45720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0874C5A-EEC6-4D0B-9827-6204CEC20216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3E88427E-A2F6-4A25-823E-F340779F25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0874C5A-EEC6-4D0B-9827-6204CEC20216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3E88427E-A2F6-4A25-823E-F340779F25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29450" y="365125"/>
            <a:ext cx="1285875" cy="5811838"/>
          </a:xfrm>
        </p:spPr>
        <p:txBody>
          <a:bodyPr vert="eaVert"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28675" y="365125"/>
            <a:ext cx="6074172" cy="5811838"/>
          </a:xfrm>
        </p:spPr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0874C5A-EEC6-4D0B-9827-6204CEC20216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3E88427E-A2F6-4A25-823E-F340779F25F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 rot="5400000">
            <a:off x="4181447" y="3239394"/>
            <a:ext cx="5632704" cy="63302"/>
            <a:chOff x="1073150" y="1219201"/>
            <a:chExt cx="10058400" cy="63125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 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заголовка 1"/>
          <p:cNvSpPr>
            <a:spLocks noGrp="1"/>
          </p:cNvSpPr>
          <p:nvPr>
            <p:ph type="title"/>
          </p:nvPr>
        </p:nvSpPr>
        <p:spPr>
          <a:xfrm>
            <a:off x="828675" y="76200"/>
            <a:ext cx="748551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pPr rtl="0"/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8675" y="1600200"/>
            <a:ext cx="748665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ru-RU" dirty="0" smtClean="0"/>
              <a:t>Образец текста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</a:p>
          <a:p>
            <a:pPr lvl="5" rtl="0"/>
            <a:r>
              <a:rPr lang="ru-RU" dirty="0" smtClean="0"/>
              <a:t>Шестой уровень</a:t>
            </a:r>
          </a:p>
          <a:p>
            <a:pPr lvl="6" rtl="0"/>
            <a:r>
              <a:rPr lang="ru-RU" dirty="0" smtClean="0"/>
              <a:t>Седьмой уровень</a:t>
            </a:r>
          </a:p>
          <a:p>
            <a:pPr lvl="7" rtl="0"/>
            <a:r>
              <a:rPr lang="ru-RU" dirty="0" smtClean="0"/>
              <a:t>Восьмой уровень</a:t>
            </a:r>
          </a:p>
          <a:p>
            <a:pPr lvl="8" rtl="0"/>
            <a:r>
              <a:rPr lang="ru-RU" dirty="0" smtClean="0"/>
              <a:t>Девятый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28675" y="6356352"/>
            <a:ext cx="137216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C0874C5A-EEC6-4D0B-9827-6204CEC20216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200844" y="6356350"/>
            <a:ext cx="474231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42587" y="6356352"/>
            <a:ext cx="13716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3E88427E-A2F6-4A25-823E-F340779F25F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7" name="Группа 14"/>
          <p:cNvGrpSpPr/>
          <p:nvPr/>
        </p:nvGrpSpPr>
        <p:grpSpPr>
          <a:xfrm>
            <a:off x="827532" y="1219202"/>
            <a:ext cx="7488936" cy="84403"/>
            <a:chOff x="1073150" y="1219201"/>
            <a:chExt cx="10058400" cy="63125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2204864"/>
            <a:ext cx="7572375" cy="2219691"/>
          </a:xfrm>
        </p:spPr>
        <p:txBody>
          <a:bodyPr/>
          <a:lstStyle/>
          <a:p>
            <a:r>
              <a:rPr lang="ru-RU" sz="4800" b="1" dirty="0" smtClean="0"/>
              <a:t>Боевой путь моего </a:t>
            </a:r>
            <a:r>
              <a:rPr lang="ru-RU" sz="4800" b="1" dirty="0" err="1" smtClean="0"/>
              <a:t>ПРАдеда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8674" y="3429000"/>
            <a:ext cx="7572376" cy="2304256"/>
          </a:xfrm>
        </p:spPr>
        <p:txBody>
          <a:bodyPr>
            <a:normAutofit/>
          </a:bodyPr>
          <a:lstStyle/>
          <a:p>
            <a:pPr algn="r"/>
            <a:r>
              <a:rPr lang="ru-RU" dirty="0" smtClean="0"/>
              <a:t>Автор: </a:t>
            </a:r>
            <a:r>
              <a:rPr lang="ru-RU" dirty="0" err="1" smtClean="0"/>
              <a:t>Бородзич</a:t>
            </a:r>
            <a:r>
              <a:rPr lang="ru-RU" dirty="0" smtClean="0"/>
              <a:t> Софья Михайловна,                                                                                          </a:t>
            </a:r>
          </a:p>
          <a:p>
            <a:pPr algn="r"/>
            <a:r>
              <a:rPr lang="ru-RU" dirty="0" smtClean="0"/>
              <a:t>МОУ СОШ № 25,</a:t>
            </a:r>
          </a:p>
          <a:p>
            <a:pPr algn="r"/>
            <a:r>
              <a:rPr lang="ru-RU" dirty="0" smtClean="0"/>
              <a:t>8«Д» класс</a:t>
            </a:r>
          </a:p>
          <a:p>
            <a:pPr algn="r"/>
            <a:r>
              <a:rPr lang="ru-RU" dirty="0" smtClean="0"/>
              <a:t> </a:t>
            </a:r>
          </a:p>
          <a:p>
            <a:pPr algn="r"/>
            <a:r>
              <a:rPr lang="ru-RU" dirty="0" smtClean="0"/>
              <a:t>Научный руководитель: Калинина</a:t>
            </a:r>
          </a:p>
          <a:p>
            <a:pPr algn="r"/>
            <a:r>
              <a:rPr lang="ru-RU" dirty="0" smtClean="0"/>
              <a:t>Альбина Петровна, учитель истории,</a:t>
            </a:r>
          </a:p>
          <a:p>
            <a:pPr algn="r"/>
            <a:r>
              <a:rPr lang="ru-RU" dirty="0" smtClean="0"/>
              <a:t>МОУ СОШ № 25</a:t>
            </a:r>
          </a:p>
          <a:p>
            <a:endParaRPr lang="ru-RU" dirty="0"/>
          </a:p>
        </p:txBody>
      </p:sp>
      <p:pic>
        <p:nvPicPr>
          <p:cNvPr id="1030" name="Picture 6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86" y="0"/>
            <a:ext cx="4286250" cy="234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See the sourc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157" y="-24802"/>
            <a:ext cx="4872843" cy="1143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See the sourc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33255"/>
            <a:ext cx="9144000" cy="1124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3" y="2276872"/>
            <a:ext cx="5596680" cy="3315433"/>
          </a:xfrm>
        </p:spPr>
        <p:txBody>
          <a:bodyPr>
            <a:normAutofit fontScale="55000" lnSpcReduction="20000"/>
          </a:bodyPr>
          <a:lstStyle/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мая 2020 года исполнится 75 лет со дня ВЕЛИКОЙ ПОБЕДЫ над фашистской Германией.  Только в СССР война унесла 27 млн жизней…Сегодня у нас пытаются отнять память и переписать историю, но ПАМЯТЬ об этом ВЕЛИКОМ ПОДВИГЕ СОВЕТСКОГО НАРОДА  не должна исчезнуть и не должна быть искажена! Мы помним и безмерно благодарны всем тем, кто отдал свою жизнь ради сохранения своей Отчизны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День Победы. И в огнях салюта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Будто гром: — Запомните навек,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в сраженьях каждую минуту,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Да, буквально каждую минуту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Погибало десять человек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восьми фронтах моей отчизны</a:t>
            </a:r>
          </a:p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Уносил войны водоворот</a:t>
            </a:r>
          </a:p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Каждую минуту десять жизней,</a:t>
            </a:r>
          </a:p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Значит, каждый час уже шестьсот!..</a:t>
            </a:r>
          </a:p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вот так четыре горьких года,</a:t>
            </a:r>
          </a:p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День за днем — невероятный счет!</a:t>
            </a:r>
          </a:p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Ради нашей чести и свободы</a:t>
            </a:r>
          </a:p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сумел и одолел народ.</a:t>
            </a:r>
          </a:p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И, шагая за высокой новью,</a:t>
            </a:r>
          </a:p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Помните о том, что всякий час</a:t>
            </a:r>
          </a:p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Вечно смотрят с верой и любовью</a:t>
            </a:r>
          </a:p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Вслед вам те, кто жил во имя вас!</a:t>
            </a:r>
          </a:p>
          <a:p>
            <a:endParaRPr lang="ru-RU" sz="2400" dirty="0"/>
          </a:p>
        </p:txBody>
      </p:sp>
      <p:pic>
        <p:nvPicPr>
          <p:cNvPr id="2054" name="Picture 6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5" y="-14656"/>
            <a:ext cx="6948265" cy="126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92305"/>
            <a:ext cx="9252520" cy="1265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"/>
            <a:ext cx="1008111" cy="2276871"/>
          </a:xfrm>
          <a:prstGeom prst="rect">
            <a:avLst/>
          </a:prstGeom>
        </p:spPr>
      </p:pic>
      <p:pic>
        <p:nvPicPr>
          <p:cNvPr id="2064" name="Picture 16" descr="See the source image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75" r="17175"/>
          <a:stretch>
            <a:fillRect/>
          </a:stretch>
        </p:blipFill>
        <p:spPr bwMode="auto">
          <a:xfrm>
            <a:off x="5776193" y="1230198"/>
            <a:ext cx="3367807" cy="4272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553" y="-35497"/>
            <a:ext cx="6948265" cy="126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2341000"/>
            <a:ext cx="8856983" cy="3251305"/>
          </a:xfrm>
        </p:spPr>
        <p:txBody>
          <a:bodyPr>
            <a:normAutofit fontScale="85000" lnSpcReduction="20000"/>
          </a:bodyPr>
          <a:lstStyle/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Целью работы</a:t>
            </a:r>
            <a:r>
              <a:rPr lang="ru-RU" sz="2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является исследование и изучение 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документов семейного архива, </a:t>
            </a:r>
            <a:r>
              <a:rPr lang="ru-RU" sz="2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изучение  боевого пути моего прадеда по 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маминой линии </a:t>
            </a:r>
            <a:r>
              <a:rPr lang="ru-RU" sz="2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sz="24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рядового</a:t>
            </a:r>
            <a:r>
              <a:rPr lang="ru-RU" sz="2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Лескова Трофима Степановича </a:t>
            </a:r>
            <a:r>
              <a:rPr lang="ru-RU" sz="2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систематизация семейного архива. </a:t>
            </a: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 выполнении работы стояли следующие </a:t>
            </a:r>
            <a:r>
              <a:rPr lang="ru-RU" sz="24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задачи:</a:t>
            </a: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- 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собрать и систематизировать семейный альбом</a:t>
            </a:r>
            <a:r>
              <a:rPr lang="ru-RU" sz="2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- 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изучить документы периода Великой Отечественной войны;</a:t>
            </a:r>
          </a:p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- изучить жизненный путь моего прадеда;                   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- собрать информацию о подвиге моего прадеда;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- размещение информации на сайте Стена памяти;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- воспитание </a:t>
            </a:r>
            <a:r>
              <a:rPr lang="ru-RU" sz="2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 учащихся  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уважительного </a:t>
            </a:r>
            <a:r>
              <a:rPr lang="ru-RU" sz="2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отношения к отечественной истории, в частности, расширение знаний о Великой Отечественной войне 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1941-1945гг.</a:t>
            </a:r>
            <a:endParaRPr lang="ru-RU" sz="24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</a:t>
            </a:r>
            <a:endParaRPr lang="ru-RU" sz="2400" dirty="0"/>
          </a:p>
        </p:txBody>
      </p:sp>
      <p:pic>
        <p:nvPicPr>
          <p:cNvPr id="2054" name="Picture 6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5" y="-14656"/>
            <a:ext cx="6948265" cy="126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92305"/>
            <a:ext cx="9252520" cy="1265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"/>
            <a:ext cx="1008111" cy="2276871"/>
          </a:xfrm>
          <a:prstGeom prst="rect">
            <a:avLst/>
          </a:prstGeom>
        </p:spPr>
      </p:pic>
      <p:pic>
        <p:nvPicPr>
          <p:cNvPr id="25" name="Picture 6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553" y="-35497"/>
            <a:ext cx="6948265" cy="126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6063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204864"/>
            <a:ext cx="8136904" cy="4032448"/>
          </a:xfrm>
        </p:spPr>
        <p:txBody>
          <a:bodyPr>
            <a:normAutofit/>
          </a:bodyPr>
          <a:lstStyle/>
          <a:p>
            <a:pPr algn="just"/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В процессе работы нами была выдвинута и подтверждена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гипотеза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изучение истории боевого подвига моего прадеда Лескова Т.С., одного из многих  защитников Родины, способствует формированию  более полного представления о годах Великой Отечественной Войны и о месте каждого воина в истории достижения Победы.</a:t>
            </a:r>
          </a:p>
          <a:p>
            <a:pPr algn="just"/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Проведённое исследование позволяют уверенно говорить о научно-практической значимости данной работы, так как помогает в  сохранении и транслировании нравственно-духовных ценностей. Работа  может быть использована на занятиях истории и литературы, внеклассных мероприятиях по воспитанию патриотических чувств и  самосознания молодежи.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0"/>
            <a:ext cx="908547" cy="2276871"/>
          </a:xfrm>
          <a:prstGeom prst="rect">
            <a:avLst/>
          </a:prstGeom>
        </p:spPr>
      </p:pic>
      <p:pic>
        <p:nvPicPr>
          <p:cNvPr id="5" name="Picture 6" descr="See the sourc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171" y="-35497"/>
            <a:ext cx="7042647" cy="126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See the sourc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00191"/>
            <a:ext cx="9144000" cy="126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276872"/>
            <a:ext cx="4300538" cy="221969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Лесков Трофим Степанович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4509120"/>
            <a:ext cx="4300538" cy="955565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2800" b="1" dirty="0" smtClean="0"/>
              <a:t> 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Рядовой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1922-1996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0"/>
            <a:ext cx="908547" cy="2276871"/>
          </a:xfrm>
          <a:prstGeom prst="rect">
            <a:avLst/>
          </a:prstGeom>
        </p:spPr>
      </p:pic>
      <p:pic>
        <p:nvPicPr>
          <p:cNvPr id="7" name="Picture 6" descr="See the sourc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171" y="-35497"/>
            <a:ext cx="7042647" cy="126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See the sourc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8" y="5664453"/>
            <a:ext cx="9161744" cy="126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C:\Users\Recept2\Downloads\IMG_20200217_211722.jpg"/>
          <p:cNvPicPr>
            <a:picLocks noGrp="1"/>
          </p:cNvPicPr>
          <p:nvPr>
            <p:ph type="pic" sz="quarter" idx="13"/>
          </p:nvPr>
        </p:nvPicPr>
        <p:blipFill>
          <a:blip r:embed="rId4" cstate="print"/>
          <a:srcRect t="16330" b="16330"/>
          <a:stretch>
            <a:fillRect/>
          </a:stretch>
        </p:blipFill>
        <p:spPr bwMode="auto">
          <a:xfrm>
            <a:off x="5297488" y="1260475"/>
            <a:ext cx="3908425" cy="421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276872"/>
            <a:ext cx="4300538" cy="2219691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4509120"/>
            <a:ext cx="4300538" cy="955565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  </a:t>
            </a:r>
            <a:endParaRPr lang="ru-RU" sz="2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0"/>
            <a:ext cx="908547" cy="2276871"/>
          </a:xfrm>
          <a:prstGeom prst="rect">
            <a:avLst/>
          </a:prstGeom>
        </p:spPr>
      </p:pic>
      <p:pic>
        <p:nvPicPr>
          <p:cNvPr id="7" name="Picture 6" descr="See the sourc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171" y="-35497"/>
            <a:ext cx="7042647" cy="126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See the sourc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8" y="5664453"/>
            <a:ext cx="9161744" cy="126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одзаголовок 2"/>
          <p:cNvSpPr txBox="1">
            <a:spLocks/>
          </p:cNvSpPr>
          <p:nvPr/>
        </p:nvSpPr>
        <p:spPr>
          <a:xfrm>
            <a:off x="2267744" y="1425455"/>
            <a:ext cx="6876256" cy="347361"/>
          </a:xfrm>
          <a:prstGeom prst="rect">
            <a:avLst/>
          </a:prstGeom>
        </p:spPr>
        <p:txBody>
          <a:bodyPr vert="horz" lIns="0" tIns="45720" rIns="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Заслуженные награды моего прадеда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Объект 7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80" b="16880"/>
          <a:stretch>
            <a:fillRect/>
          </a:stretch>
        </p:blipFill>
        <p:spPr>
          <a:xfrm>
            <a:off x="5423818" y="1979387"/>
            <a:ext cx="3505995" cy="3318434"/>
          </a:xfrm>
          <a:prstGeom prst="rect">
            <a:avLst/>
          </a:prstGeom>
        </p:spPr>
      </p:pic>
      <p:pic>
        <p:nvPicPr>
          <p:cNvPr id="12" name="Объект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589" y="1937447"/>
            <a:ext cx="2520280" cy="3360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492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0"/>
            <a:ext cx="908547" cy="2276871"/>
          </a:xfrm>
          <a:prstGeom prst="rect">
            <a:avLst/>
          </a:prstGeom>
        </p:spPr>
      </p:pic>
      <p:pic>
        <p:nvPicPr>
          <p:cNvPr id="7" name="Picture 6" descr="See the sourc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171" y="-35497"/>
            <a:ext cx="7042647" cy="126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See the sourc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89239"/>
            <a:ext cx="9161744" cy="1408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69914" y="1225687"/>
            <a:ext cx="6495161" cy="691145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Наградной лист 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рядового Лескова Трофима Степановича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719342" y="2132857"/>
            <a:ext cx="2957114" cy="2924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Награжден: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Медалью «За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боевые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заслуги»;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«За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победу над Германией в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1945г»;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Медалью Жукова;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Орденом 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Отечественной войны 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степени.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21" b="9621"/>
          <a:stretch>
            <a:fillRect/>
          </a:stretch>
        </p:blipFill>
        <p:spPr>
          <a:xfrm>
            <a:off x="2096171" y="1916831"/>
            <a:ext cx="3651711" cy="3672407"/>
          </a:xfrm>
        </p:spPr>
      </p:pic>
    </p:spTree>
    <p:extLst>
      <p:ext uri="{BB962C8B-B14F-4D97-AF65-F5344CB8AC3E}">
        <p14:creationId xmlns:p14="http://schemas.microsoft.com/office/powerpoint/2010/main" val="3362894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0"/>
            <a:ext cx="908547" cy="2276871"/>
          </a:xfrm>
          <a:prstGeom prst="rect">
            <a:avLst/>
          </a:prstGeom>
        </p:spPr>
      </p:pic>
      <p:pic>
        <p:nvPicPr>
          <p:cNvPr id="7" name="Picture 6" descr="See the sourc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171" y="-35497"/>
            <a:ext cx="7042647" cy="126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See the sourc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89239"/>
            <a:ext cx="9161744" cy="1408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95737" y="1225687"/>
            <a:ext cx="6048672" cy="547129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Жизненный путь моего прадедушки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Лескова Трофима Степановича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95737" y="1916832"/>
            <a:ext cx="694308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Лесков Трофим Степанович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родился 2 августа  1922 года в деревне Шипунова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Абатского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   Тюменской области. В детстве рано лишился матери и воспитывался отцом. С 16 лет начал трудовую деятельность в должности инструктора районной газеты "Сталинское Знамя", затем с 1940 года  в райкоме ВЛКСМ - техническим секретарем.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сентябре 1941 года призван в ряды Красной Армии, был рядовым автоматчиком 32 отделения лыжного батальона Северо-Западного фронта.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 января 1942 года в составе второй роты отдельного лыжного батальона в районе Старой Руссы первым ворвался в траншею противника, автоматной очередью уничтожил трех фашистов и в составе своего отделения закрепился на новом рубеже. </a:t>
            </a:r>
          </a:p>
        </p:txBody>
      </p:sp>
    </p:spTree>
    <p:extLst>
      <p:ext uri="{BB962C8B-B14F-4D97-AF65-F5344CB8AC3E}">
        <p14:creationId xmlns:p14="http://schemas.microsoft.com/office/powerpoint/2010/main" val="3714432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0"/>
            <a:ext cx="908547" cy="2276871"/>
          </a:xfrm>
          <a:prstGeom prst="rect">
            <a:avLst/>
          </a:prstGeom>
        </p:spPr>
      </p:pic>
      <p:pic>
        <p:nvPicPr>
          <p:cNvPr id="7" name="Picture 6" descr="See the sourc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171" y="-35497"/>
            <a:ext cx="7042647" cy="126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See the sourc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89239"/>
            <a:ext cx="9161744" cy="1408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39752" y="1284936"/>
            <a:ext cx="6048672" cy="547129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Жизненный путь моего прадедушки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Лескова Трофима Степановича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096171" y="1844824"/>
            <a:ext cx="6796309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Противник, не желая оставлять позиций пошел в контратаку, а мой прадедушка со своим отделением открыл ответный огонь по врагу, задержал его наступление и заставил его отойти назад.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наступления было уничтожено 18 фашистов, захвачены трофеи. Прадедушка был тяжело ранен, но не оставил поле боя. И только после окончания его был эвакуирован в госпиталь.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подвиг был представлен к Ордену Красной Звезды, но награжден медалью "За боевые заслуги. После ранения в августе 1942 года был комиссован из рядов Красной Армии и продолжил трудовую деятельность в должности председателя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Катковского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сельского совета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Абатского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района, а затем с 1945 года заведующим общим отделом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Абатского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райисполкома. </a:t>
            </a:r>
          </a:p>
        </p:txBody>
      </p:sp>
    </p:spTree>
    <p:extLst>
      <p:ext uri="{BB962C8B-B14F-4D97-AF65-F5344CB8AC3E}">
        <p14:creationId xmlns:p14="http://schemas.microsoft.com/office/powerpoint/2010/main" val="4262555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0"/>
            <a:ext cx="908547" cy="2276871"/>
          </a:xfrm>
          <a:prstGeom prst="rect">
            <a:avLst/>
          </a:prstGeom>
        </p:spPr>
      </p:pic>
      <p:pic>
        <p:nvPicPr>
          <p:cNvPr id="7" name="Picture 6" descr="See the sourc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171" y="-35497"/>
            <a:ext cx="7042647" cy="126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See the sourc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89239"/>
            <a:ext cx="9161744" cy="1408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1760" y="1314290"/>
            <a:ext cx="6048672" cy="547129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Жизненный путь моего прадедушки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Лескова Трофима Степановича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096171" y="1844824"/>
            <a:ext cx="679630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1953 году направлен директором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райпромкомбината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Имея пятерых детей, учился заочно, сдавая экстерном экзамены за 5-7 классы.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окончания семилетки поступил на заочное отделение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Ишимского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сельхозтехникума, который закончил с отличием.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1977 года трудился в строительной сфере экономистом, а затем начальником планового отдела ПМК треста "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Ишимцелинстрой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".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1988 года -пенсионер, имел инвалидность по ранению.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Умер в 1996 году, прожив 74 года.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горжусь своим прадедушкой. Его самоотверженность, героизм, любовь к Родине и необычайное трудолюбие должны быть примером для нас, молодых.</a:t>
            </a:r>
          </a:p>
          <a:p>
            <a:r>
              <a:rPr lang="ru-RU" b="1" i="1" dirty="0"/>
              <a:t>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460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0"/>
            <a:ext cx="908547" cy="2276871"/>
          </a:xfrm>
          <a:prstGeom prst="rect">
            <a:avLst/>
          </a:prstGeom>
        </p:spPr>
      </p:pic>
      <p:pic>
        <p:nvPicPr>
          <p:cNvPr id="7" name="Picture 6" descr="See the sourc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171" y="-35497"/>
            <a:ext cx="7042647" cy="126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See the sourc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89239"/>
            <a:ext cx="9161744" cy="1408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39752" y="1297695"/>
            <a:ext cx="6048672" cy="547129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Прадедушка Трофим в нижнем ряду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слева 1935г. 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96171" y="1844824"/>
            <a:ext cx="67963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             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7" y="1844824"/>
            <a:ext cx="4752529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068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0"/>
            <a:ext cx="908547" cy="2276871"/>
          </a:xfrm>
          <a:prstGeom prst="rect">
            <a:avLst/>
          </a:prstGeom>
        </p:spPr>
      </p:pic>
      <p:pic>
        <p:nvPicPr>
          <p:cNvPr id="7" name="Picture 6" descr="See the sourc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171" y="-35497"/>
            <a:ext cx="7042647" cy="126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See the sourc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89239"/>
            <a:ext cx="9161744" cy="1408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1760" y="1314290"/>
            <a:ext cx="6048672" cy="547129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Прадедушка Трофим и прабабушка Нина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1941г.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96171" y="1844824"/>
            <a:ext cx="67963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             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094" y="1846637"/>
            <a:ext cx="2518697" cy="358402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750" y="1814208"/>
            <a:ext cx="2924771" cy="3616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532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0"/>
            <a:ext cx="908547" cy="2276871"/>
          </a:xfrm>
          <a:prstGeom prst="rect">
            <a:avLst/>
          </a:prstGeom>
        </p:spPr>
      </p:pic>
      <p:pic>
        <p:nvPicPr>
          <p:cNvPr id="7" name="Picture 6" descr="See the sourc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171" y="-35497"/>
            <a:ext cx="7042647" cy="126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See the sourc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89239"/>
            <a:ext cx="9161744" cy="1408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314663" y="1873794"/>
            <a:ext cx="64724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             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322090"/>
            <a:ext cx="3463617" cy="278436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163" y="2276871"/>
            <a:ext cx="3664131" cy="2829581"/>
          </a:xfrm>
          <a:prstGeom prst="rect">
            <a:avLst/>
          </a:prstGeom>
        </p:spPr>
      </p:pic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2984894" y="1285683"/>
            <a:ext cx="4300538" cy="803574"/>
          </a:xfrm>
        </p:spPr>
        <p:txBody>
          <a:bodyPr/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</a:t>
            </a:r>
            <a:r>
              <a:rPr lang="ru-RU" sz="20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Военный билет</a:t>
            </a:r>
            <a:endParaRPr lang="ru-RU" sz="2000" b="1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76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0"/>
            <a:ext cx="908547" cy="2276871"/>
          </a:xfrm>
          <a:prstGeom prst="rect">
            <a:avLst/>
          </a:prstGeom>
        </p:spPr>
      </p:pic>
      <p:pic>
        <p:nvPicPr>
          <p:cNvPr id="7" name="Picture 6" descr="See the sourc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171" y="-35497"/>
            <a:ext cx="7042647" cy="126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See the sourc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89239"/>
            <a:ext cx="9161744" cy="1408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39752" y="1353655"/>
            <a:ext cx="6696744" cy="860501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Моя бабушка Лариса с прадедушкой и прабабушкой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195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0г.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96171" y="1844824"/>
            <a:ext cx="67963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            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2060848"/>
            <a:ext cx="5328592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73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0"/>
            <a:ext cx="908547" cy="2276871"/>
          </a:xfrm>
          <a:prstGeom prst="rect">
            <a:avLst/>
          </a:prstGeom>
        </p:spPr>
      </p:pic>
      <p:pic>
        <p:nvPicPr>
          <p:cNvPr id="7" name="Picture 6" descr="See the sourc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171" y="-35497"/>
            <a:ext cx="7042647" cy="126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See the sourc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89239"/>
            <a:ext cx="9161744" cy="1408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1760" y="1314290"/>
            <a:ext cx="6048672" cy="547129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из семейного архива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96171" y="1844824"/>
            <a:ext cx="67963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             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950021"/>
            <a:ext cx="2420716" cy="339084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130" y="1861419"/>
            <a:ext cx="3981349" cy="3375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402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0"/>
            <a:ext cx="908547" cy="2276871"/>
          </a:xfrm>
          <a:prstGeom prst="rect">
            <a:avLst/>
          </a:prstGeom>
        </p:spPr>
      </p:pic>
      <p:pic>
        <p:nvPicPr>
          <p:cNvPr id="7" name="Picture 6" descr="See the sourc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171" y="-35497"/>
            <a:ext cx="7042647" cy="126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See the sourc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89239"/>
            <a:ext cx="9161744" cy="1408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2896008"/>
            <a:ext cx="7488832" cy="1469096"/>
          </a:xfrm>
        </p:spPr>
        <p:txBody>
          <a:bodyPr>
            <a:noAutofit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96171" y="1844824"/>
            <a:ext cx="67963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659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Научная литература 16 х 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_9411662_TF03431380_TF03431380.potx" id="{3442B1B1-FE9E-4009-A7C4-AC049039973C}" vid="{B3BD9ACF-76CB-44DC-AA6B-25949BA04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tf03431380</Template>
  <TotalTime>3638</TotalTime>
  <Words>712</Words>
  <Application>Microsoft Office PowerPoint</Application>
  <PresentationFormat>Экран (4:3)</PresentationFormat>
  <Paragraphs>83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Arial</vt:lpstr>
      <vt:lpstr>Calibri</vt:lpstr>
      <vt:lpstr>Euphemia</vt:lpstr>
      <vt:lpstr>Plantagenet Cherokee</vt:lpstr>
      <vt:lpstr>Tahoma</vt:lpstr>
      <vt:lpstr>Times New Roman</vt:lpstr>
      <vt:lpstr>Wingdings</vt:lpstr>
      <vt:lpstr>Научная литература 16 х 9</vt:lpstr>
      <vt:lpstr>Боевой путь моего ПРАдеда </vt:lpstr>
      <vt:lpstr>Презентация PowerPoint</vt:lpstr>
      <vt:lpstr>Презентация PowerPoint</vt:lpstr>
      <vt:lpstr>Презентация PowerPoint</vt:lpstr>
      <vt:lpstr> Лесков Трофим Степанович </vt:lpstr>
      <vt:lpstr>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Ya Blondinko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Боевой путь моего деда.</dc:title>
  <dc:creator>PC</dc:creator>
  <cp:lastModifiedBy>Пользователь</cp:lastModifiedBy>
  <cp:revision>57</cp:revision>
  <dcterms:created xsi:type="dcterms:W3CDTF">2020-02-18T17:24:42Z</dcterms:created>
  <dcterms:modified xsi:type="dcterms:W3CDTF">2020-05-02T13:38:56Z</dcterms:modified>
</cp:coreProperties>
</file>