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77" r:id="rId4"/>
    <p:sldId id="258" r:id="rId5"/>
    <p:sldId id="272" r:id="rId6"/>
    <p:sldId id="282" r:id="rId7"/>
    <p:sldId id="280" r:id="rId8"/>
    <p:sldId id="283" r:id="rId9"/>
    <p:sldId id="284" r:id="rId10"/>
    <p:sldId id="268" r:id="rId11"/>
    <p:sldId id="275" r:id="rId12"/>
    <p:sldId id="276" r:id="rId13"/>
    <p:sldId id="274" r:id="rId14"/>
    <p:sldId id="262" r:id="rId15"/>
    <p:sldId id="289" r:id="rId16"/>
    <p:sldId id="285" r:id="rId17"/>
    <p:sldId id="287" r:id="rId18"/>
    <p:sldId id="286" r:id="rId19"/>
    <p:sldId id="288" r:id="rId20"/>
    <p:sldId id="263" r:id="rId21"/>
    <p:sldId id="29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6" d="100"/>
          <a:sy n="86" d="100"/>
        </p:scale>
        <p:origin x="-1464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29\Desktop\_DSC4296_7_tonemapped-dark_zps2463c73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3030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7772400" cy="2500329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latin typeface="Mistral" pitchFamily="66" charset="0"/>
                <a:cs typeface="Times New Roman" pitchFamily="18" charset="0"/>
              </a:rPr>
              <a:t>А зори здесь </a:t>
            </a:r>
            <a:r>
              <a:rPr lang="ru-RU" sz="7200" b="1" dirty="0" smtClean="0">
                <a:solidFill>
                  <a:schemeClr val="bg1"/>
                </a:solidFill>
                <a:latin typeface="Mistral" pitchFamily="66" charset="0"/>
                <a:cs typeface="Times New Roman" pitchFamily="18" charset="0"/>
              </a:rPr>
              <a:t>тихие…</a:t>
            </a:r>
            <a:r>
              <a:rPr lang="ru-RU" sz="7200" b="1" dirty="0" smtClean="0">
                <a:solidFill>
                  <a:schemeClr val="bg1"/>
                </a:solidFill>
                <a:latin typeface="Mistral" pitchFamily="66" charset="0"/>
                <a:cs typeface="Times New Roman" pitchFamily="18" charset="0"/>
              </a:rPr>
              <a:t/>
            </a:r>
            <a:br>
              <a:rPr lang="ru-RU" sz="7200" b="1" dirty="0" smtClean="0">
                <a:solidFill>
                  <a:schemeClr val="bg1"/>
                </a:solidFill>
                <a:latin typeface="Mistral" pitchFamily="66" charset="0"/>
                <a:cs typeface="Times New Roman" pitchFamily="18" charset="0"/>
              </a:rPr>
            </a:br>
            <a:endParaRPr lang="ru-RU" sz="7200" dirty="0">
              <a:solidFill>
                <a:schemeClr val="bg1"/>
              </a:solidFill>
              <a:latin typeface="Mistral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Картинки по запросу фото природы карелии летом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bol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Картинки по запросу болото камыш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1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vrv_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Картинки по запросу фото водопад карели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Картинки по запросу лес карел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36" y="0"/>
            <a:ext cx="10358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к29\Desktop\3289426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Картинки по запросу лес карел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C:\Users\к29\Desktop\047 Kareli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Картинки по запросу лес карел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00826" y="3959344"/>
            <a:ext cx="1271574" cy="45719"/>
          </a:xfrm>
        </p:spPr>
        <p:txBody>
          <a:bodyPr>
            <a:noAutofit/>
          </a:bodyPr>
          <a:lstStyle/>
          <a:p>
            <a:endParaRPr lang="ru-RU" sz="7200" b="1" dirty="0">
              <a:solidFill>
                <a:schemeClr val="tx1"/>
              </a:solidFill>
              <a:latin typeface="Lucida Console" pitchFamily="49" charset="0"/>
            </a:endParaRPr>
          </a:p>
        </p:txBody>
      </p:sp>
      <p:pic>
        <p:nvPicPr>
          <p:cNvPr id="2050" name="Picture 2" descr="C:\Users\к29\Desktop\535a06cbd49c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9433" y="0"/>
            <a:ext cx="1029343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Картинки по запросу фото природы карелии летом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40082" y="-142900"/>
            <a:ext cx="11684082" cy="700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709" y="-18744"/>
            <a:ext cx="9158709" cy="6876744"/>
          </a:xfrm>
        </p:spPr>
      </p:pic>
      <p:pic>
        <p:nvPicPr>
          <p:cNvPr id="5" name="Содержимое 3" descr="1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91" y="133656"/>
            <a:ext cx="9158709" cy="6876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314" name="AutoShape 2" descr="Картинки по запросу сарай внутр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Картинки по запросу сарай внутр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8" name="AutoShape 6" descr="Картинки по запросу сарай внутр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0" name="AutoShape 8" descr="Картинки по запросу сарай внутр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2" name="AutoShape 10" descr="Картинки по запросу сарай внутр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4" name="AutoShape 12" descr="Картинки по запросу сарай внутр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25" name="Picture 13" descr="C:\Users\к29\Desktop\75953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дерев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314" name="AutoShape 2" descr="Картинки по запросу сарай внутр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Картинки по запросу сарай внутр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8" name="AutoShape 6" descr="Картинки по запросу сарай внутр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0" name="AutoShape 8" descr="Картинки по запросу сарай внутр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2" name="AutoShape 10" descr="Картинки по запросу сарай внутр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4" name="AutoShape 12" descr="Картинки по запросу сарай внутр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25" name="Picture 13" descr="C:\Users\к29\Desktop\75953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дерев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709" y="-18744"/>
            <a:ext cx="9158709" cy="6876744"/>
          </a:xfrm>
        </p:spPr>
      </p:pic>
      <p:pic>
        <p:nvPicPr>
          <p:cNvPr id="5" name="Содержимое 3" descr="1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91" y="133656"/>
            <a:ext cx="9158709" cy="6876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Картинки по запросу лес карел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5</Words>
  <Application>Microsoft Office PowerPoint</Application>
  <PresentationFormat>Экран (4:3)</PresentationFormat>
  <Paragraphs>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А зори здесь тихие…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ермакова</dc:creator>
  <cp:lastModifiedBy>к29</cp:lastModifiedBy>
  <cp:revision>16</cp:revision>
  <dcterms:created xsi:type="dcterms:W3CDTF">2017-04-08T00:15:21Z</dcterms:created>
  <dcterms:modified xsi:type="dcterms:W3CDTF">2017-04-20T09:55:02Z</dcterms:modified>
</cp:coreProperties>
</file>